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webp" ContentType="image/webp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embeddedFontLst>
    <p:embeddedFont>
      <p:font typeface="Liter" charset="-122" pitchFamily="34"/>
      <p:regular r:id="rId27"/>
    </p:embeddedFont>
    <p:embeddedFont>
      <p:font typeface="Quattrocento Sans" charset="-122" pitchFamily="34"/>
      <p:regular r:id="rId28"/>
    </p:embeddedFont>
    <p:embeddedFont>
      <p:font typeface="Oranienbaum" charset="-122" pitchFamily="34"/>
      <p:regular r:id="rId29"/>
    </p:embeddedFont>
    <p:embeddedFont>
      <p:font typeface="Unna" charset="-122" pitchFamily="34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27" Type="http://schemas.openxmlformats.org/officeDocument/2006/relationships/font" Target="fonts/font1.fntdata"/><Relationship Id="rId28" Type="http://schemas.openxmlformats.org/officeDocument/2006/relationships/font" Target="fonts/font2.fntdata"/><Relationship Id="rId29" Type="http://schemas.openxmlformats.org/officeDocument/2006/relationships/font" Target="fonts/font3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webp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framerusercontent.com/789a110321bb21bd1b5e9ae9d0fa2acdaa3b2438.jpg">    </p:cNvPr>
          <p:cNvPicPr>
            <a:picLocks noChangeAspect="1"/>
          </p:cNvPicPr>
          <p:nvPr/>
        </p:nvPicPr>
        <p:blipFill>
          <a:blip r:embed="rId1"/>
          <a:srcRect l="0" r="0" t="5744" b="5744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2C5A5A">
                  <a:alpha val="95000"/>
                </a:srgbClr>
              </a:gs>
              <a:gs pos="50000">
                <a:srgbClr val="2C5A5A">
                  <a:alpha val="85000"/>
                </a:srgbClr>
              </a:gs>
              <a:gs pos="100000">
                <a:srgbClr val="2C5A5A">
                  <a:alpha val="7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68580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2"/>
          <p:cNvSpPr/>
          <p:nvPr/>
        </p:nvSpPr>
        <p:spPr>
          <a:xfrm>
            <a:off x="545306" y="847725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60220"/>
                </a:moveTo>
                <a:lnTo>
                  <a:pt x="134503" y="48611"/>
                </a:lnTo>
                <a:cubicBezTo>
                  <a:pt x="120551" y="29301"/>
                  <a:pt x="98171" y="17859"/>
                  <a:pt x="74284" y="17859"/>
                </a:cubicBezTo>
                <a:cubicBezTo>
                  <a:pt x="33263" y="17859"/>
                  <a:pt x="0" y="51122"/>
                  <a:pt x="0" y="92143"/>
                </a:cubicBezTo>
                <a:lnTo>
                  <a:pt x="0" y="93594"/>
                </a:lnTo>
                <a:cubicBezTo>
                  <a:pt x="0" y="106766"/>
                  <a:pt x="3460" y="120383"/>
                  <a:pt x="9265" y="133945"/>
                </a:cubicBezTo>
                <a:lnTo>
                  <a:pt x="68424" y="133945"/>
                </a:lnTo>
                <a:cubicBezTo>
                  <a:pt x="70210" y="133945"/>
                  <a:pt x="71828" y="132885"/>
                  <a:pt x="72554" y="131211"/>
                </a:cubicBezTo>
                <a:lnTo>
                  <a:pt x="90301" y="88627"/>
                </a:lnTo>
                <a:cubicBezTo>
                  <a:pt x="92366" y="83716"/>
                  <a:pt x="97166" y="80479"/>
                  <a:pt x="102468" y="80367"/>
                </a:cubicBezTo>
                <a:cubicBezTo>
                  <a:pt x="107770" y="80256"/>
                  <a:pt x="112681" y="83381"/>
                  <a:pt x="114858" y="88236"/>
                </a:cubicBezTo>
                <a:lnTo>
                  <a:pt x="143489" y="151805"/>
                </a:lnTo>
                <a:lnTo>
                  <a:pt x="166594" y="105594"/>
                </a:lnTo>
                <a:cubicBezTo>
                  <a:pt x="168883" y="101073"/>
                  <a:pt x="173515" y="98171"/>
                  <a:pt x="178594" y="98171"/>
                </a:cubicBezTo>
                <a:cubicBezTo>
                  <a:pt x="183673" y="98171"/>
                  <a:pt x="188305" y="101017"/>
                  <a:pt x="190593" y="105594"/>
                </a:cubicBezTo>
                <a:lnTo>
                  <a:pt x="203541" y="131434"/>
                </a:lnTo>
                <a:cubicBezTo>
                  <a:pt x="204322" y="132941"/>
                  <a:pt x="205829" y="133890"/>
                  <a:pt x="207559" y="133890"/>
                </a:cubicBezTo>
                <a:lnTo>
                  <a:pt x="276541" y="133890"/>
                </a:lnTo>
                <a:cubicBezTo>
                  <a:pt x="282401" y="120328"/>
                  <a:pt x="285806" y="106710"/>
                  <a:pt x="285806" y="93538"/>
                </a:cubicBezTo>
                <a:lnTo>
                  <a:pt x="285806" y="92087"/>
                </a:lnTo>
                <a:cubicBezTo>
                  <a:pt x="285750" y="51122"/>
                  <a:pt x="252487" y="17859"/>
                  <a:pt x="211466" y="17859"/>
                </a:cubicBezTo>
                <a:cubicBezTo>
                  <a:pt x="187635" y="17859"/>
                  <a:pt x="165199" y="29301"/>
                  <a:pt x="151247" y="48611"/>
                </a:cubicBezTo>
                <a:lnTo>
                  <a:pt x="142875" y="60164"/>
                </a:lnTo>
                <a:close/>
                <a:moveTo>
                  <a:pt x="262086" y="160734"/>
                </a:moveTo>
                <a:lnTo>
                  <a:pt x="207504" y="160734"/>
                </a:lnTo>
                <a:cubicBezTo>
                  <a:pt x="195672" y="160734"/>
                  <a:pt x="184845" y="154037"/>
                  <a:pt x="179543" y="143433"/>
                </a:cubicBezTo>
                <a:lnTo>
                  <a:pt x="178594" y="141536"/>
                </a:lnTo>
                <a:lnTo>
                  <a:pt x="154874" y="189030"/>
                </a:lnTo>
                <a:cubicBezTo>
                  <a:pt x="152586" y="193663"/>
                  <a:pt x="147786" y="196565"/>
                  <a:pt x="142596" y="196453"/>
                </a:cubicBezTo>
                <a:cubicBezTo>
                  <a:pt x="137406" y="196342"/>
                  <a:pt x="132773" y="193272"/>
                  <a:pt x="130652" y="188584"/>
                </a:cubicBezTo>
                <a:lnTo>
                  <a:pt x="103138" y="127471"/>
                </a:lnTo>
                <a:lnTo>
                  <a:pt x="97278" y="141536"/>
                </a:lnTo>
                <a:cubicBezTo>
                  <a:pt x="92422" y="153200"/>
                  <a:pt x="81037" y="160790"/>
                  <a:pt x="68424" y="160790"/>
                </a:cubicBezTo>
                <a:lnTo>
                  <a:pt x="23664" y="160790"/>
                </a:lnTo>
                <a:cubicBezTo>
                  <a:pt x="50006" y="201978"/>
                  <a:pt x="92311" y="239874"/>
                  <a:pt x="118765" y="260077"/>
                </a:cubicBezTo>
                <a:cubicBezTo>
                  <a:pt x="125685" y="265323"/>
                  <a:pt x="134169" y="267946"/>
                  <a:pt x="142819" y="267946"/>
                </a:cubicBezTo>
                <a:cubicBezTo>
                  <a:pt x="151470" y="267946"/>
                  <a:pt x="160009" y="265379"/>
                  <a:pt x="166874" y="260077"/>
                </a:cubicBezTo>
                <a:cubicBezTo>
                  <a:pt x="193439" y="239818"/>
                  <a:pt x="235744" y="201923"/>
                  <a:pt x="262086" y="160734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6" name="Text 3"/>
          <p:cNvSpPr/>
          <p:nvPr/>
        </p:nvSpPr>
        <p:spPr>
          <a:xfrm>
            <a:off x="1104900" y="742950"/>
            <a:ext cx="2228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68" kern="0" dirty="0">
                <a:solidFill>
                  <a:srgbClr val="D8A05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MIPARA.MA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04900" y="1009650"/>
            <a:ext cx="22193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8F7F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Morocco's Digital Health Pioneer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1918335"/>
            <a:ext cx="8991600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Mipara.ma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3091815"/>
            <a:ext cx="1524000" cy="57150"/>
          </a:xfrm>
          <a:custGeom>
            <a:avLst/>
            <a:gdLst/>
            <a:ahLst/>
            <a:cxnLst/>
            <a:rect l="l" t="t" r="r" b="b"/>
            <a:pathLst>
              <a:path w="1524000" h="57150">
                <a:moveTo>
                  <a:pt x="0" y="0"/>
                </a:moveTo>
                <a:lnTo>
                  <a:pt x="1524000" y="0"/>
                </a:lnTo>
                <a:lnTo>
                  <a:pt x="15240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0" name="Text 7"/>
          <p:cNvSpPr/>
          <p:nvPr/>
        </p:nvSpPr>
        <p:spPr>
          <a:xfrm>
            <a:off x="381000" y="3453765"/>
            <a:ext cx="8705850" cy="857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F8F7F5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Morocco's First AI-Enhanced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F8F7F5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Online Parapharmacy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381000" y="4539615"/>
            <a:ext cx="65151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800" dirty="0">
                <a:solidFill>
                  <a:srgbClr val="F8F7F5">
                    <a:alpha val="9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Transforming Beauty &amp; Healthcare E-commerce Through Innovation, Authenticity, and Expertise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381000" y="5924550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57163" y="0"/>
                </a:moveTo>
                <a:cubicBezTo>
                  <a:pt x="157163" y="-7903"/>
                  <a:pt x="150778" y="-14287"/>
                  <a:pt x="142875" y="-14287"/>
                </a:cubicBezTo>
                <a:cubicBezTo>
                  <a:pt x="134972" y="-14287"/>
                  <a:pt x="128588" y="-7903"/>
                  <a:pt x="128588" y="0"/>
                </a:cubicBezTo>
                <a:lnTo>
                  <a:pt x="128588" y="28575"/>
                </a:lnTo>
                <a:lnTo>
                  <a:pt x="85725" y="28575"/>
                </a:lnTo>
                <a:cubicBezTo>
                  <a:pt x="62061" y="28575"/>
                  <a:pt x="42863" y="47774"/>
                  <a:pt x="42863" y="71438"/>
                </a:cubicBezTo>
                <a:lnTo>
                  <a:pt x="42863" y="171450"/>
                </a:lnTo>
                <a:cubicBezTo>
                  <a:pt x="42863" y="195114"/>
                  <a:pt x="62061" y="214313"/>
                  <a:pt x="85725" y="214313"/>
                </a:cubicBezTo>
                <a:lnTo>
                  <a:pt x="200025" y="214313"/>
                </a:lnTo>
                <a:cubicBezTo>
                  <a:pt x="223689" y="214313"/>
                  <a:pt x="242888" y="195114"/>
                  <a:pt x="242888" y="171450"/>
                </a:cubicBezTo>
                <a:lnTo>
                  <a:pt x="242888" y="71438"/>
                </a:lnTo>
                <a:cubicBezTo>
                  <a:pt x="242888" y="47774"/>
                  <a:pt x="223689" y="28575"/>
                  <a:pt x="200025" y="28575"/>
                </a:cubicBezTo>
                <a:lnTo>
                  <a:pt x="157163" y="28575"/>
                </a:lnTo>
                <a:lnTo>
                  <a:pt x="157163" y="0"/>
                </a:lnTo>
                <a:close/>
                <a:moveTo>
                  <a:pt x="71438" y="164306"/>
                </a:moveTo>
                <a:cubicBezTo>
                  <a:pt x="71438" y="158368"/>
                  <a:pt x="76215" y="153591"/>
                  <a:pt x="82153" y="153591"/>
                </a:cubicBezTo>
                <a:lnTo>
                  <a:pt x="96441" y="153591"/>
                </a:lnTo>
                <a:cubicBezTo>
                  <a:pt x="102379" y="153591"/>
                  <a:pt x="107156" y="158368"/>
                  <a:pt x="107156" y="164306"/>
                </a:cubicBezTo>
                <a:cubicBezTo>
                  <a:pt x="107156" y="170244"/>
                  <a:pt x="102379" y="175022"/>
                  <a:pt x="96441" y="175022"/>
                </a:cubicBezTo>
                <a:lnTo>
                  <a:pt x="82153" y="175022"/>
                </a:lnTo>
                <a:cubicBezTo>
                  <a:pt x="76215" y="175022"/>
                  <a:pt x="71438" y="170244"/>
                  <a:pt x="71438" y="164306"/>
                </a:cubicBezTo>
                <a:close/>
                <a:moveTo>
                  <a:pt x="125016" y="164306"/>
                </a:moveTo>
                <a:cubicBezTo>
                  <a:pt x="125016" y="158368"/>
                  <a:pt x="129793" y="153591"/>
                  <a:pt x="135731" y="153591"/>
                </a:cubicBezTo>
                <a:lnTo>
                  <a:pt x="150019" y="153591"/>
                </a:lnTo>
                <a:cubicBezTo>
                  <a:pt x="155957" y="153591"/>
                  <a:pt x="160734" y="158368"/>
                  <a:pt x="160734" y="164306"/>
                </a:cubicBezTo>
                <a:cubicBezTo>
                  <a:pt x="160734" y="170244"/>
                  <a:pt x="155957" y="175022"/>
                  <a:pt x="150019" y="175022"/>
                </a:cubicBezTo>
                <a:lnTo>
                  <a:pt x="135731" y="175022"/>
                </a:lnTo>
                <a:cubicBezTo>
                  <a:pt x="129793" y="175022"/>
                  <a:pt x="125016" y="170244"/>
                  <a:pt x="125016" y="164306"/>
                </a:cubicBezTo>
                <a:close/>
                <a:moveTo>
                  <a:pt x="178594" y="164306"/>
                </a:moveTo>
                <a:cubicBezTo>
                  <a:pt x="178594" y="158368"/>
                  <a:pt x="183371" y="153591"/>
                  <a:pt x="189309" y="153591"/>
                </a:cubicBezTo>
                <a:lnTo>
                  <a:pt x="203597" y="153591"/>
                </a:lnTo>
                <a:cubicBezTo>
                  <a:pt x="209535" y="153591"/>
                  <a:pt x="214313" y="158368"/>
                  <a:pt x="214313" y="164306"/>
                </a:cubicBezTo>
                <a:cubicBezTo>
                  <a:pt x="214313" y="170244"/>
                  <a:pt x="209535" y="175022"/>
                  <a:pt x="203597" y="175022"/>
                </a:cubicBezTo>
                <a:lnTo>
                  <a:pt x="189309" y="175022"/>
                </a:lnTo>
                <a:cubicBezTo>
                  <a:pt x="183371" y="175022"/>
                  <a:pt x="178594" y="170244"/>
                  <a:pt x="178594" y="164306"/>
                </a:cubicBezTo>
                <a:close/>
                <a:moveTo>
                  <a:pt x="100013" y="78581"/>
                </a:moveTo>
                <a:cubicBezTo>
                  <a:pt x="111841" y="78581"/>
                  <a:pt x="121444" y="88184"/>
                  <a:pt x="121444" y="100013"/>
                </a:cubicBezTo>
                <a:cubicBezTo>
                  <a:pt x="121444" y="111841"/>
                  <a:pt x="111841" y="121444"/>
                  <a:pt x="100013" y="121444"/>
                </a:cubicBezTo>
                <a:cubicBezTo>
                  <a:pt x="88184" y="121444"/>
                  <a:pt x="78581" y="111841"/>
                  <a:pt x="78581" y="100013"/>
                </a:cubicBezTo>
                <a:cubicBezTo>
                  <a:pt x="78581" y="88184"/>
                  <a:pt x="88184" y="78581"/>
                  <a:pt x="100013" y="78581"/>
                </a:cubicBezTo>
                <a:close/>
                <a:moveTo>
                  <a:pt x="164306" y="100013"/>
                </a:moveTo>
                <a:cubicBezTo>
                  <a:pt x="164306" y="88184"/>
                  <a:pt x="173909" y="78581"/>
                  <a:pt x="185738" y="78581"/>
                </a:cubicBezTo>
                <a:cubicBezTo>
                  <a:pt x="197566" y="78581"/>
                  <a:pt x="207169" y="88184"/>
                  <a:pt x="207169" y="100013"/>
                </a:cubicBezTo>
                <a:cubicBezTo>
                  <a:pt x="207169" y="111841"/>
                  <a:pt x="197566" y="121444"/>
                  <a:pt x="185738" y="121444"/>
                </a:cubicBezTo>
                <a:cubicBezTo>
                  <a:pt x="173909" y="121444"/>
                  <a:pt x="164306" y="111841"/>
                  <a:pt x="164306" y="100013"/>
                </a:cubicBezTo>
                <a:close/>
                <a:moveTo>
                  <a:pt x="28575" y="100013"/>
                </a:moveTo>
                <a:cubicBezTo>
                  <a:pt x="28575" y="92110"/>
                  <a:pt x="22190" y="85725"/>
                  <a:pt x="14288" y="85725"/>
                </a:cubicBezTo>
                <a:cubicBezTo>
                  <a:pt x="6385" y="85725"/>
                  <a:pt x="0" y="92110"/>
                  <a:pt x="0" y="100013"/>
                </a:cubicBezTo>
                <a:lnTo>
                  <a:pt x="0" y="142875"/>
                </a:lnTo>
                <a:cubicBezTo>
                  <a:pt x="0" y="150778"/>
                  <a:pt x="6385" y="157163"/>
                  <a:pt x="14288" y="157163"/>
                </a:cubicBezTo>
                <a:cubicBezTo>
                  <a:pt x="22190" y="157163"/>
                  <a:pt x="28575" y="150778"/>
                  <a:pt x="28575" y="142875"/>
                </a:cubicBezTo>
                <a:lnTo>
                  <a:pt x="28575" y="100013"/>
                </a:lnTo>
                <a:close/>
                <a:moveTo>
                  <a:pt x="271463" y="85725"/>
                </a:moveTo>
                <a:cubicBezTo>
                  <a:pt x="263560" y="85725"/>
                  <a:pt x="257175" y="92110"/>
                  <a:pt x="257175" y="100013"/>
                </a:cubicBezTo>
                <a:lnTo>
                  <a:pt x="257175" y="142875"/>
                </a:lnTo>
                <a:cubicBezTo>
                  <a:pt x="257175" y="150778"/>
                  <a:pt x="263560" y="157163"/>
                  <a:pt x="271463" y="157163"/>
                </a:cubicBezTo>
                <a:cubicBezTo>
                  <a:pt x="279365" y="157163"/>
                  <a:pt x="285750" y="150778"/>
                  <a:pt x="285750" y="142875"/>
                </a:cubicBezTo>
                <a:lnTo>
                  <a:pt x="285750" y="100013"/>
                </a:lnTo>
                <a:cubicBezTo>
                  <a:pt x="285750" y="92110"/>
                  <a:pt x="279365" y="85725"/>
                  <a:pt x="271463" y="85725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3" name="Text 10"/>
          <p:cNvSpPr/>
          <p:nvPr/>
        </p:nvSpPr>
        <p:spPr>
          <a:xfrm>
            <a:off x="781050" y="5905500"/>
            <a:ext cx="188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8F7F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AI-Powered Diagnostics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3050619" y="59245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06799" y="-3572"/>
                </a:moveTo>
                <a:cubicBezTo>
                  <a:pt x="104076" y="-6340"/>
                  <a:pt x="100102" y="-7456"/>
                  <a:pt x="96351" y="-6429"/>
                </a:cubicBezTo>
                <a:cubicBezTo>
                  <a:pt x="92601" y="-5402"/>
                  <a:pt x="89699" y="-2500"/>
                  <a:pt x="88761" y="1250"/>
                </a:cubicBezTo>
                <a:lnTo>
                  <a:pt x="81930" y="28129"/>
                </a:lnTo>
                <a:cubicBezTo>
                  <a:pt x="81439" y="30093"/>
                  <a:pt x="79430" y="31254"/>
                  <a:pt x="77510" y="30673"/>
                </a:cubicBezTo>
                <a:lnTo>
                  <a:pt x="50810" y="23173"/>
                </a:lnTo>
                <a:cubicBezTo>
                  <a:pt x="47059" y="22101"/>
                  <a:pt x="43041" y="23173"/>
                  <a:pt x="40318" y="25896"/>
                </a:cubicBezTo>
                <a:cubicBezTo>
                  <a:pt x="37594" y="28620"/>
                  <a:pt x="36522" y="32638"/>
                  <a:pt x="37594" y="36388"/>
                </a:cubicBezTo>
                <a:lnTo>
                  <a:pt x="45140" y="63088"/>
                </a:lnTo>
                <a:cubicBezTo>
                  <a:pt x="45675" y="65008"/>
                  <a:pt x="44514" y="67017"/>
                  <a:pt x="42595" y="67508"/>
                </a:cubicBezTo>
                <a:lnTo>
                  <a:pt x="15672" y="74340"/>
                </a:lnTo>
                <a:cubicBezTo>
                  <a:pt x="11921" y="75277"/>
                  <a:pt x="8974" y="78224"/>
                  <a:pt x="7947" y="81975"/>
                </a:cubicBezTo>
                <a:cubicBezTo>
                  <a:pt x="6921" y="85725"/>
                  <a:pt x="8037" y="89699"/>
                  <a:pt x="10805" y="92422"/>
                </a:cubicBezTo>
                <a:lnTo>
                  <a:pt x="30673" y="111755"/>
                </a:lnTo>
                <a:cubicBezTo>
                  <a:pt x="32102" y="113139"/>
                  <a:pt x="32102" y="115461"/>
                  <a:pt x="30673" y="116890"/>
                </a:cubicBezTo>
                <a:lnTo>
                  <a:pt x="10850" y="136222"/>
                </a:lnTo>
                <a:cubicBezTo>
                  <a:pt x="8081" y="138946"/>
                  <a:pt x="6965" y="142920"/>
                  <a:pt x="7992" y="146670"/>
                </a:cubicBezTo>
                <a:cubicBezTo>
                  <a:pt x="9019" y="150421"/>
                  <a:pt x="11966" y="153323"/>
                  <a:pt x="15716" y="154305"/>
                </a:cubicBezTo>
                <a:lnTo>
                  <a:pt x="42595" y="161136"/>
                </a:lnTo>
                <a:cubicBezTo>
                  <a:pt x="44559" y="161627"/>
                  <a:pt x="45720" y="163637"/>
                  <a:pt x="45140" y="165556"/>
                </a:cubicBezTo>
                <a:lnTo>
                  <a:pt x="37594" y="192212"/>
                </a:lnTo>
                <a:cubicBezTo>
                  <a:pt x="36522" y="195962"/>
                  <a:pt x="37594" y="199980"/>
                  <a:pt x="40318" y="202704"/>
                </a:cubicBezTo>
                <a:cubicBezTo>
                  <a:pt x="43041" y="205427"/>
                  <a:pt x="47059" y="206499"/>
                  <a:pt x="50810" y="205427"/>
                </a:cubicBezTo>
                <a:lnTo>
                  <a:pt x="77510" y="197882"/>
                </a:lnTo>
                <a:cubicBezTo>
                  <a:pt x="79430" y="197346"/>
                  <a:pt x="81439" y="198507"/>
                  <a:pt x="81930" y="200427"/>
                </a:cubicBezTo>
                <a:lnTo>
                  <a:pt x="88761" y="227305"/>
                </a:lnTo>
                <a:cubicBezTo>
                  <a:pt x="89699" y="231056"/>
                  <a:pt x="92646" y="234002"/>
                  <a:pt x="96396" y="235029"/>
                </a:cubicBezTo>
                <a:cubicBezTo>
                  <a:pt x="100146" y="236056"/>
                  <a:pt x="104120" y="234940"/>
                  <a:pt x="106844" y="232172"/>
                </a:cubicBezTo>
                <a:lnTo>
                  <a:pt x="126176" y="212303"/>
                </a:lnTo>
                <a:cubicBezTo>
                  <a:pt x="127561" y="210875"/>
                  <a:pt x="129882" y="210875"/>
                  <a:pt x="131311" y="212303"/>
                </a:cubicBezTo>
                <a:lnTo>
                  <a:pt x="150599" y="232172"/>
                </a:lnTo>
                <a:cubicBezTo>
                  <a:pt x="153323" y="234940"/>
                  <a:pt x="157296" y="236056"/>
                  <a:pt x="161047" y="235029"/>
                </a:cubicBezTo>
                <a:cubicBezTo>
                  <a:pt x="164797" y="234002"/>
                  <a:pt x="167700" y="231056"/>
                  <a:pt x="168682" y="227305"/>
                </a:cubicBezTo>
                <a:lnTo>
                  <a:pt x="175513" y="200471"/>
                </a:lnTo>
                <a:cubicBezTo>
                  <a:pt x="176004" y="198507"/>
                  <a:pt x="178013" y="197346"/>
                  <a:pt x="179933" y="197927"/>
                </a:cubicBezTo>
                <a:lnTo>
                  <a:pt x="206633" y="205472"/>
                </a:lnTo>
                <a:cubicBezTo>
                  <a:pt x="210383" y="206544"/>
                  <a:pt x="214402" y="205472"/>
                  <a:pt x="217125" y="202749"/>
                </a:cubicBezTo>
                <a:cubicBezTo>
                  <a:pt x="219849" y="200025"/>
                  <a:pt x="220920" y="196007"/>
                  <a:pt x="219849" y="192256"/>
                </a:cubicBezTo>
                <a:lnTo>
                  <a:pt x="212303" y="165556"/>
                </a:lnTo>
                <a:cubicBezTo>
                  <a:pt x="211768" y="163637"/>
                  <a:pt x="212928" y="161627"/>
                  <a:pt x="214848" y="161136"/>
                </a:cubicBezTo>
                <a:lnTo>
                  <a:pt x="241727" y="154305"/>
                </a:lnTo>
                <a:cubicBezTo>
                  <a:pt x="245477" y="153367"/>
                  <a:pt x="248424" y="150421"/>
                  <a:pt x="249451" y="146670"/>
                </a:cubicBezTo>
                <a:cubicBezTo>
                  <a:pt x="250478" y="142920"/>
                  <a:pt x="249362" y="138901"/>
                  <a:pt x="246593" y="136222"/>
                </a:cubicBezTo>
                <a:lnTo>
                  <a:pt x="226725" y="116890"/>
                </a:lnTo>
                <a:cubicBezTo>
                  <a:pt x="225296" y="115506"/>
                  <a:pt x="225296" y="113184"/>
                  <a:pt x="226725" y="111755"/>
                </a:cubicBezTo>
                <a:lnTo>
                  <a:pt x="246593" y="92422"/>
                </a:lnTo>
                <a:cubicBezTo>
                  <a:pt x="249362" y="89699"/>
                  <a:pt x="250478" y="85725"/>
                  <a:pt x="249451" y="81975"/>
                </a:cubicBezTo>
                <a:cubicBezTo>
                  <a:pt x="248424" y="78224"/>
                  <a:pt x="245477" y="75322"/>
                  <a:pt x="241727" y="74340"/>
                </a:cubicBezTo>
                <a:lnTo>
                  <a:pt x="214848" y="67508"/>
                </a:lnTo>
                <a:cubicBezTo>
                  <a:pt x="212884" y="67017"/>
                  <a:pt x="211723" y="65008"/>
                  <a:pt x="212303" y="63088"/>
                </a:cubicBezTo>
                <a:lnTo>
                  <a:pt x="219849" y="36388"/>
                </a:lnTo>
                <a:cubicBezTo>
                  <a:pt x="220920" y="32638"/>
                  <a:pt x="219849" y="28620"/>
                  <a:pt x="217125" y="25896"/>
                </a:cubicBezTo>
                <a:cubicBezTo>
                  <a:pt x="214402" y="23173"/>
                  <a:pt x="210383" y="22101"/>
                  <a:pt x="206633" y="23173"/>
                </a:cubicBezTo>
                <a:lnTo>
                  <a:pt x="179933" y="30718"/>
                </a:lnTo>
                <a:cubicBezTo>
                  <a:pt x="178013" y="31254"/>
                  <a:pt x="176004" y="30093"/>
                  <a:pt x="175513" y="28173"/>
                </a:cubicBezTo>
                <a:lnTo>
                  <a:pt x="168682" y="1250"/>
                </a:lnTo>
                <a:cubicBezTo>
                  <a:pt x="167744" y="-2500"/>
                  <a:pt x="164797" y="-5447"/>
                  <a:pt x="161047" y="-6474"/>
                </a:cubicBezTo>
                <a:cubicBezTo>
                  <a:pt x="157296" y="-7501"/>
                  <a:pt x="153323" y="-6385"/>
                  <a:pt x="150599" y="-3617"/>
                </a:cubicBezTo>
                <a:lnTo>
                  <a:pt x="131266" y="16297"/>
                </a:lnTo>
                <a:cubicBezTo>
                  <a:pt x="129882" y="17725"/>
                  <a:pt x="127561" y="17725"/>
                  <a:pt x="126132" y="16297"/>
                </a:cubicBezTo>
                <a:lnTo>
                  <a:pt x="106799" y="-3572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5" name="Text 12"/>
          <p:cNvSpPr/>
          <p:nvPr/>
        </p:nvSpPr>
        <p:spPr>
          <a:xfrm>
            <a:off x="3436382" y="5905500"/>
            <a:ext cx="1952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8F7F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 Authentic Products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5803225" y="5924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3572"/>
                </a:moveTo>
                <a:cubicBezTo>
                  <a:pt x="70442" y="3572"/>
                  <a:pt x="46434" y="27579"/>
                  <a:pt x="46434" y="57150"/>
                </a:cubicBezTo>
                <a:cubicBezTo>
                  <a:pt x="46434" y="86721"/>
                  <a:pt x="70442" y="110728"/>
                  <a:pt x="100012" y="110728"/>
                </a:cubicBezTo>
                <a:cubicBezTo>
                  <a:pt x="129583" y="110728"/>
                  <a:pt x="153591" y="86721"/>
                  <a:pt x="153591" y="57150"/>
                </a:cubicBezTo>
                <a:cubicBezTo>
                  <a:pt x="153591" y="27579"/>
                  <a:pt x="129583" y="3572"/>
                  <a:pt x="100013" y="3572"/>
                </a:cubicBezTo>
                <a:close/>
                <a:moveTo>
                  <a:pt x="126802" y="143232"/>
                </a:moveTo>
                <a:cubicBezTo>
                  <a:pt x="124391" y="143009"/>
                  <a:pt x="121890" y="142875"/>
                  <a:pt x="119390" y="142875"/>
                </a:cubicBezTo>
                <a:lnTo>
                  <a:pt x="80590" y="142875"/>
                </a:lnTo>
                <a:cubicBezTo>
                  <a:pt x="78090" y="142875"/>
                  <a:pt x="75634" y="143009"/>
                  <a:pt x="73179" y="143232"/>
                </a:cubicBezTo>
                <a:lnTo>
                  <a:pt x="73179" y="173370"/>
                </a:lnTo>
                <a:cubicBezTo>
                  <a:pt x="80546" y="176763"/>
                  <a:pt x="85680" y="184219"/>
                  <a:pt x="85680" y="192837"/>
                </a:cubicBezTo>
                <a:cubicBezTo>
                  <a:pt x="85680" y="204668"/>
                  <a:pt x="76081" y="214268"/>
                  <a:pt x="64249" y="214268"/>
                </a:cubicBezTo>
                <a:cubicBezTo>
                  <a:pt x="52417" y="214268"/>
                  <a:pt x="42818" y="204668"/>
                  <a:pt x="42818" y="192837"/>
                </a:cubicBezTo>
                <a:cubicBezTo>
                  <a:pt x="42818" y="184175"/>
                  <a:pt x="47952" y="176719"/>
                  <a:pt x="55319" y="173370"/>
                </a:cubicBezTo>
                <a:lnTo>
                  <a:pt x="55319" y="147295"/>
                </a:lnTo>
                <a:cubicBezTo>
                  <a:pt x="27236" y="157609"/>
                  <a:pt x="7144" y="184666"/>
                  <a:pt x="7144" y="216366"/>
                </a:cubicBezTo>
                <a:cubicBezTo>
                  <a:pt x="7144" y="223108"/>
                  <a:pt x="12636" y="228600"/>
                  <a:pt x="19377" y="228600"/>
                </a:cubicBezTo>
                <a:lnTo>
                  <a:pt x="180603" y="228600"/>
                </a:lnTo>
                <a:cubicBezTo>
                  <a:pt x="187345" y="228600"/>
                  <a:pt x="192837" y="223108"/>
                  <a:pt x="192837" y="216366"/>
                </a:cubicBezTo>
                <a:cubicBezTo>
                  <a:pt x="192837" y="184666"/>
                  <a:pt x="172745" y="157654"/>
                  <a:pt x="144616" y="147340"/>
                </a:cubicBezTo>
                <a:lnTo>
                  <a:pt x="144616" y="164038"/>
                </a:lnTo>
                <a:cubicBezTo>
                  <a:pt x="155019" y="167700"/>
                  <a:pt x="162476" y="177656"/>
                  <a:pt x="162476" y="189309"/>
                </a:cubicBezTo>
                <a:lnTo>
                  <a:pt x="162476" y="203597"/>
                </a:lnTo>
                <a:cubicBezTo>
                  <a:pt x="162476" y="208508"/>
                  <a:pt x="158457" y="212527"/>
                  <a:pt x="153546" y="212527"/>
                </a:cubicBezTo>
                <a:cubicBezTo>
                  <a:pt x="148635" y="212527"/>
                  <a:pt x="144616" y="208508"/>
                  <a:pt x="144616" y="203597"/>
                </a:cubicBezTo>
                <a:lnTo>
                  <a:pt x="144616" y="189309"/>
                </a:lnTo>
                <a:cubicBezTo>
                  <a:pt x="144616" y="184398"/>
                  <a:pt x="140598" y="180380"/>
                  <a:pt x="135687" y="180380"/>
                </a:cubicBezTo>
                <a:cubicBezTo>
                  <a:pt x="130775" y="180380"/>
                  <a:pt x="126757" y="184398"/>
                  <a:pt x="126757" y="189309"/>
                </a:cubicBezTo>
                <a:lnTo>
                  <a:pt x="126757" y="203597"/>
                </a:lnTo>
                <a:cubicBezTo>
                  <a:pt x="126757" y="208508"/>
                  <a:pt x="122739" y="212527"/>
                  <a:pt x="117827" y="212527"/>
                </a:cubicBezTo>
                <a:cubicBezTo>
                  <a:pt x="112916" y="212527"/>
                  <a:pt x="108898" y="208508"/>
                  <a:pt x="108898" y="203597"/>
                </a:cubicBezTo>
                <a:lnTo>
                  <a:pt x="108898" y="189309"/>
                </a:lnTo>
                <a:cubicBezTo>
                  <a:pt x="108898" y="177656"/>
                  <a:pt x="116354" y="167744"/>
                  <a:pt x="126757" y="164038"/>
                </a:cubicBezTo>
                <a:lnTo>
                  <a:pt x="126757" y="143232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7" name="Text 14"/>
          <p:cNvSpPr/>
          <p:nvPr/>
        </p:nvSpPr>
        <p:spPr>
          <a:xfrm>
            <a:off x="6160413" y="5905500"/>
            <a:ext cx="21621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F8F7F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 Pharmacist Guidance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INNOVATION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603250"/>
            <a:ext cx="117475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Para Scan AI: Diagnostic Technology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206500"/>
            <a:ext cx="1016000" cy="47625"/>
          </a:xfrm>
          <a:custGeom>
            <a:avLst/>
            <a:gdLst/>
            <a:ahLst/>
            <a:cxnLst/>
            <a:rect l="l" t="t" r="r" b="b"/>
            <a:pathLst>
              <a:path w="1016000" h="47625">
                <a:moveTo>
                  <a:pt x="0" y="0"/>
                </a:moveTo>
                <a:lnTo>
                  <a:pt x="1016000" y="0"/>
                </a:lnTo>
                <a:lnTo>
                  <a:pt x="1016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33375" y="1412875"/>
            <a:ext cx="5667375" cy="1325563"/>
          </a:xfrm>
          <a:custGeom>
            <a:avLst/>
            <a:gdLst/>
            <a:ahLst/>
            <a:cxnLst/>
            <a:rect l="l" t="t" r="r" b="b"/>
            <a:pathLst>
              <a:path w="5667375" h="1325563">
                <a:moveTo>
                  <a:pt x="31750" y="0"/>
                </a:moveTo>
                <a:lnTo>
                  <a:pt x="5572120" y="0"/>
                </a:lnTo>
                <a:cubicBezTo>
                  <a:pt x="5624728" y="0"/>
                  <a:pt x="5667375" y="42647"/>
                  <a:pt x="5667375" y="95255"/>
                </a:cubicBezTo>
                <a:lnTo>
                  <a:pt x="5667375" y="1230308"/>
                </a:lnTo>
                <a:cubicBezTo>
                  <a:pt x="5667375" y="1282915"/>
                  <a:pt x="5624728" y="1325563"/>
                  <a:pt x="5572120" y="1325563"/>
                </a:cubicBezTo>
                <a:lnTo>
                  <a:pt x="31750" y="1325563"/>
                </a:lnTo>
                <a:cubicBezTo>
                  <a:pt x="14227" y="1325563"/>
                  <a:pt x="0" y="1311336"/>
                  <a:pt x="0" y="129381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3375" y="1412875"/>
            <a:ext cx="31750" cy="1325563"/>
          </a:xfrm>
          <a:custGeom>
            <a:avLst/>
            <a:gdLst/>
            <a:ahLst/>
            <a:cxnLst/>
            <a:rect l="l" t="t" r="r" b="b"/>
            <a:pathLst>
              <a:path w="31750" h="1325563">
                <a:moveTo>
                  <a:pt x="31750" y="0"/>
                </a:moveTo>
                <a:lnTo>
                  <a:pt x="31750" y="0"/>
                </a:lnTo>
                <a:lnTo>
                  <a:pt x="31750" y="1325563"/>
                </a:lnTo>
                <a:lnTo>
                  <a:pt x="31750" y="1325563"/>
                </a:lnTo>
                <a:cubicBezTo>
                  <a:pt x="14227" y="1325563"/>
                  <a:pt x="0" y="1311336"/>
                  <a:pt x="0" y="129381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" name="Shape 5"/>
          <p:cNvSpPr/>
          <p:nvPr/>
        </p:nvSpPr>
        <p:spPr>
          <a:xfrm>
            <a:off x="539750" y="160337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8" name="Shape 6"/>
          <p:cNvSpPr/>
          <p:nvPr/>
        </p:nvSpPr>
        <p:spPr>
          <a:xfrm>
            <a:off x="674688" y="1762125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30969" y="0"/>
                </a:moveTo>
                <a:cubicBezTo>
                  <a:pt x="130969" y="-6586"/>
                  <a:pt x="125648" y="-11906"/>
                  <a:pt x="119063" y="-11906"/>
                </a:cubicBezTo>
                <a:cubicBezTo>
                  <a:pt x="112477" y="-11906"/>
                  <a:pt x="107156" y="-6586"/>
                  <a:pt x="107156" y="0"/>
                </a:cubicBezTo>
                <a:lnTo>
                  <a:pt x="107156" y="23812"/>
                </a:lnTo>
                <a:lnTo>
                  <a:pt x="71438" y="23812"/>
                </a:lnTo>
                <a:cubicBezTo>
                  <a:pt x="51718" y="23812"/>
                  <a:pt x="35719" y="39812"/>
                  <a:pt x="35719" y="59531"/>
                </a:cubicBezTo>
                <a:lnTo>
                  <a:pt x="35719" y="142875"/>
                </a:lnTo>
                <a:cubicBezTo>
                  <a:pt x="35719" y="162595"/>
                  <a:pt x="51718" y="178594"/>
                  <a:pt x="71438" y="178594"/>
                </a:cubicBezTo>
                <a:lnTo>
                  <a:pt x="166688" y="178594"/>
                </a:lnTo>
                <a:cubicBezTo>
                  <a:pt x="186407" y="178594"/>
                  <a:pt x="202406" y="162595"/>
                  <a:pt x="202406" y="142875"/>
                </a:cubicBezTo>
                <a:lnTo>
                  <a:pt x="202406" y="59531"/>
                </a:lnTo>
                <a:cubicBezTo>
                  <a:pt x="202406" y="39812"/>
                  <a:pt x="186407" y="23812"/>
                  <a:pt x="166688" y="23812"/>
                </a:cubicBezTo>
                <a:lnTo>
                  <a:pt x="130969" y="23812"/>
                </a:lnTo>
                <a:lnTo>
                  <a:pt x="130969" y="0"/>
                </a:lnTo>
                <a:close/>
                <a:moveTo>
                  <a:pt x="59531" y="136922"/>
                </a:moveTo>
                <a:cubicBezTo>
                  <a:pt x="59531" y="131973"/>
                  <a:pt x="63512" y="127992"/>
                  <a:pt x="68461" y="127992"/>
                </a:cubicBezTo>
                <a:lnTo>
                  <a:pt x="80367" y="127992"/>
                </a:lnTo>
                <a:cubicBezTo>
                  <a:pt x="85316" y="127992"/>
                  <a:pt x="89297" y="131973"/>
                  <a:pt x="89297" y="136922"/>
                </a:cubicBezTo>
                <a:cubicBezTo>
                  <a:pt x="89297" y="141870"/>
                  <a:pt x="85316" y="145852"/>
                  <a:pt x="80367" y="145852"/>
                </a:cubicBezTo>
                <a:lnTo>
                  <a:pt x="68461" y="145852"/>
                </a:lnTo>
                <a:cubicBezTo>
                  <a:pt x="63512" y="145852"/>
                  <a:pt x="59531" y="141870"/>
                  <a:pt x="59531" y="136922"/>
                </a:cubicBezTo>
                <a:close/>
                <a:moveTo>
                  <a:pt x="104180" y="136922"/>
                </a:moveTo>
                <a:cubicBezTo>
                  <a:pt x="104180" y="131973"/>
                  <a:pt x="108161" y="127992"/>
                  <a:pt x="113109" y="127992"/>
                </a:cubicBezTo>
                <a:lnTo>
                  <a:pt x="125016" y="127992"/>
                </a:lnTo>
                <a:cubicBezTo>
                  <a:pt x="129964" y="127992"/>
                  <a:pt x="133945" y="131973"/>
                  <a:pt x="133945" y="136922"/>
                </a:cubicBezTo>
                <a:cubicBezTo>
                  <a:pt x="133945" y="141870"/>
                  <a:pt x="129964" y="145852"/>
                  <a:pt x="125016" y="145852"/>
                </a:cubicBezTo>
                <a:lnTo>
                  <a:pt x="113109" y="145852"/>
                </a:lnTo>
                <a:cubicBezTo>
                  <a:pt x="108161" y="145852"/>
                  <a:pt x="104180" y="141870"/>
                  <a:pt x="104180" y="136922"/>
                </a:cubicBezTo>
                <a:close/>
                <a:moveTo>
                  <a:pt x="148828" y="136922"/>
                </a:moveTo>
                <a:cubicBezTo>
                  <a:pt x="148828" y="131973"/>
                  <a:pt x="152809" y="127992"/>
                  <a:pt x="157758" y="127992"/>
                </a:cubicBezTo>
                <a:lnTo>
                  <a:pt x="169664" y="127992"/>
                </a:lnTo>
                <a:cubicBezTo>
                  <a:pt x="174613" y="127992"/>
                  <a:pt x="178594" y="131973"/>
                  <a:pt x="178594" y="136922"/>
                </a:cubicBezTo>
                <a:cubicBezTo>
                  <a:pt x="178594" y="141870"/>
                  <a:pt x="174613" y="145852"/>
                  <a:pt x="169664" y="145852"/>
                </a:cubicBezTo>
                <a:lnTo>
                  <a:pt x="157758" y="145852"/>
                </a:lnTo>
                <a:cubicBezTo>
                  <a:pt x="152809" y="145852"/>
                  <a:pt x="148828" y="141870"/>
                  <a:pt x="148828" y="136922"/>
                </a:cubicBezTo>
                <a:close/>
                <a:moveTo>
                  <a:pt x="83344" y="65484"/>
                </a:moveTo>
                <a:cubicBezTo>
                  <a:pt x="93201" y="65484"/>
                  <a:pt x="101203" y="73487"/>
                  <a:pt x="101203" y="83344"/>
                </a:cubicBezTo>
                <a:cubicBezTo>
                  <a:pt x="101203" y="93201"/>
                  <a:pt x="93201" y="101203"/>
                  <a:pt x="83344" y="101203"/>
                </a:cubicBezTo>
                <a:cubicBezTo>
                  <a:pt x="73487" y="101203"/>
                  <a:pt x="65484" y="93201"/>
                  <a:pt x="65484" y="83344"/>
                </a:cubicBezTo>
                <a:cubicBezTo>
                  <a:pt x="65484" y="73487"/>
                  <a:pt x="73487" y="65484"/>
                  <a:pt x="83344" y="65484"/>
                </a:cubicBezTo>
                <a:close/>
                <a:moveTo>
                  <a:pt x="136922" y="83344"/>
                </a:moveTo>
                <a:cubicBezTo>
                  <a:pt x="136922" y="73487"/>
                  <a:pt x="144924" y="65484"/>
                  <a:pt x="154781" y="65484"/>
                </a:cubicBezTo>
                <a:cubicBezTo>
                  <a:pt x="164638" y="65484"/>
                  <a:pt x="172641" y="73487"/>
                  <a:pt x="172641" y="83344"/>
                </a:cubicBezTo>
                <a:cubicBezTo>
                  <a:pt x="172641" y="93201"/>
                  <a:pt x="164638" y="101203"/>
                  <a:pt x="154781" y="101203"/>
                </a:cubicBezTo>
                <a:cubicBezTo>
                  <a:pt x="144924" y="101203"/>
                  <a:pt x="136922" y="93201"/>
                  <a:pt x="136922" y="83344"/>
                </a:cubicBezTo>
                <a:close/>
                <a:moveTo>
                  <a:pt x="23812" y="83344"/>
                </a:moveTo>
                <a:cubicBezTo>
                  <a:pt x="23812" y="76758"/>
                  <a:pt x="18492" y="71438"/>
                  <a:pt x="11906" y="71438"/>
                </a:cubicBezTo>
                <a:cubicBezTo>
                  <a:pt x="5321" y="71438"/>
                  <a:pt x="0" y="76758"/>
                  <a:pt x="0" y="83344"/>
                </a:cubicBezTo>
                <a:lnTo>
                  <a:pt x="0" y="119063"/>
                </a:lnTo>
                <a:cubicBezTo>
                  <a:pt x="0" y="125648"/>
                  <a:pt x="5321" y="130969"/>
                  <a:pt x="11906" y="130969"/>
                </a:cubicBezTo>
                <a:cubicBezTo>
                  <a:pt x="18492" y="130969"/>
                  <a:pt x="23812" y="125648"/>
                  <a:pt x="23812" y="119063"/>
                </a:cubicBezTo>
                <a:lnTo>
                  <a:pt x="23812" y="83344"/>
                </a:lnTo>
                <a:close/>
                <a:moveTo>
                  <a:pt x="226219" y="71438"/>
                </a:moveTo>
                <a:cubicBezTo>
                  <a:pt x="219633" y="71438"/>
                  <a:pt x="214313" y="76758"/>
                  <a:pt x="214313" y="83344"/>
                </a:cubicBezTo>
                <a:lnTo>
                  <a:pt x="214313" y="119063"/>
                </a:lnTo>
                <a:cubicBezTo>
                  <a:pt x="214313" y="125648"/>
                  <a:pt x="219633" y="130969"/>
                  <a:pt x="226219" y="130969"/>
                </a:cubicBezTo>
                <a:cubicBezTo>
                  <a:pt x="232804" y="130969"/>
                  <a:pt x="238125" y="125648"/>
                  <a:pt x="238125" y="119063"/>
                </a:cubicBezTo>
                <a:lnTo>
                  <a:pt x="238125" y="83344"/>
                </a:lnTo>
                <a:cubicBezTo>
                  <a:pt x="238125" y="76758"/>
                  <a:pt x="232804" y="71438"/>
                  <a:pt x="226219" y="71438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174750" y="1603375"/>
            <a:ext cx="475456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875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How It Works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74750" y="1952625"/>
            <a:ext cx="4706938" cy="468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Mipara's flagship </a:t>
            </a:r>
            <a:pPr>
              <a:lnSpc>
                <a:spcPct val="140000"/>
              </a:lnSpc>
            </a:pPr>
            <a:r>
              <a:rPr lang="en-US" sz="1125" b="1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Para Scan AI</a:t>
            </a:r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uses advanced computer vision and spectral analysis to deliver clinical-grade skin diagnostics in under 30 seconds.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17500" y="2861469"/>
            <a:ext cx="5683250" cy="4111625"/>
          </a:xfrm>
          <a:custGeom>
            <a:avLst/>
            <a:gdLst/>
            <a:ahLst/>
            <a:cxnLst/>
            <a:rect l="l" t="t" r="r" b="b"/>
            <a:pathLst>
              <a:path w="5683250" h="4111625">
                <a:moveTo>
                  <a:pt x="95266" y="0"/>
                </a:moveTo>
                <a:lnTo>
                  <a:pt x="5587984" y="0"/>
                </a:lnTo>
                <a:cubicBezTo>
                  <a:pt x="5640598" y="0"/>
                  <a:pt x="5683250" y="42652"/>
                  <a:pt x="5683250" y="95266"/>
                </a:cubicBezTo>
                <a:lnTo>
                  <a:pt x="5683250" y="4016359"/>
                </a:lnTo>
                <a:cubicBezTo>
                  <a:pt x="5683250" y="4068973"/>
                  <a:pt x="5640598" y="4111625"/>
                  <a:pt x="5587984" y="4111625"/>
                </a:cubicBezTo>
                <a:lnTo>
                  <a:pt x="95266" y="4111625"/>
                </a:lnTo>
                <a:cubicBezTo>
                  <a:pt x="42652" y="4111625"/>
                  <a:pt x="0" y="4068973"/>
                  <a:pt x="0" y="4016359"/>
                </a:cubicBezTo>
                <a:lnTo>
                  <a:pt x="0" y="95266"/>
                </a:lnTo>
                <a:cubicBezTo>
                  <a:pt x="0" y="42652"/>
                  <a:pt x="42652" y="0"/>
                  <a:pt x="9526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31813" y="308362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65484" y="8930"/>
                </a:moveTo>
                <a:cubicBezTo>
                  <a:pt x="65484" y="3981"/>
                  <a:pt x="61503" y="0"/>
                  <a:pt x="56555" y="0"/>
                </a:cubicBezTo>
                <a:cubicBezTo>
                  <a:pt x="51606" y="0"/>
                  <a:pt x="47625" y="3981"/>
                  <a:pt x="47625" y="8930"/>
                </a:cubicBezTo>
                <a:lnTo>
                  <a:pt x="47625" y="23812"/>
                </a:lnTo>
                <a:cubicBezTo>
                  <a:pt x="34491" y="23812"/>
                  <a:pt x="23812" y="34491"/>
                  <a:pt x="23812" y="47625"/>
                </a:cubicBezTo>
                <a:lnTo>
                  <a:pt x="8930" y="47625"/>
                </a:lnTo>
                <a:cubicBezTo>
                  <a:pt x="3981" y="47625"/>
                  <a:pt x="0" y="51606"/>
                  <a:pt x="0" y="56555"/>
                </a:cubicBezTo>
                <a:cubicBezTo>
                  <a:pt x="0" y="61503"/>
                  <a:pt x="3981" y="65484"/>
                  <a:pt x="8930" y="65484"/>
                </a:cubicBezTo>
                <a:lnTo>
                  <a:pt x="23812" y="65484"/>
                </a:lnTo>
                <a:lnTo>
                  <a:pt x="23812" y="86320"/>
                </a:lnTo>
                <a:lnTo>
                  <a:pt x="8930" y="86320"/>
                </a:lnTo>
                <a:cubicBezTo>
                  <a:pt x="3981" y="86320"/>
                  <a:pt x="0" y="90301"/>
                  <a:pt x="0" y="95250"/>
                </a:cubicBezTo>
                <a:cubicBezTo>
                  <a:pt x="0" y="100199"/>
                  <a:pt x="3981" y="104180"/>
                  <a:pt x="8930" y="104180"/>
                </a:cubicBezTo>
                <a:lnTo>
                  <a:pt x="23812" y="104180"/>
                </a:lnTo>
                <a:lnTo>
                  <a:pt x="23812" y="125016"/>
                </a:lnTo>
                <a:lnTo>
                  <a:pt x="8930" y="125016"/>
                </a:lnTo>
                <a:cubicBezTo>
                  <a:pt x="3981" y="125016"/>
                  <a:pt x="0" y="128997"/>
                  <a:pt x="0" y="133945"/>
                </a:cubicBezTo>
                <a:cubicBezTo>
                  <a:pt x="0" y="138894"/>
                  <a:pt x="3981" y="142875"/>
                  <a:pt x="8930" y="142875"/>
                </a:cubicBezTo>
                <a:lnTo>
                  <a:pt x="23812" y="142875"/>
                </a:lnTo>
                <a:cubicBezTo>
                  <a:pt x="23812" y="156009"/>
                  <a:pt x="34491" y="166688"/>
                  <a:pt x="47625" y="166688"/>
                </a:cubicBezTo>
                <a:lnTo>
                  <a:pt x="47625" y="181570"/>
                </a:lnTo>
                <a:cubicBezTo>
                  <a:pt x="47625" y="186519"/>
                  <a:pt x="51606" y="190500"/>
                  <a:pt x="56555" y="190500"/>
                </a:cubicBezTo>
                <a:cubicBezTo>
                  <a:pt x="61503" y="190500"/>
                  <a:pt x="65484" y="186519"/>
                  <a:pt x="65484" y="181570"/>
                </a:cubicBezTo>
                <a:lnTo>
                  <a:pt x="65484" y="166688"/>
                </a:lnTo>
                <a:lnTo>
                  <a:pt x="86320" y="166688"/>
                </a:lnTo>
                <a:lnTo>
                  <a:pt x="86320" y="181570"/>
                </a:lnTo>
                <a:cubicBezTo>
                  <a:pt x="86320" y="186519"/>
                  <a:pt x="90301" y="190500"/>
                  <a:pt x="95250" y="190500"/>
                </a:cubicBezTo>
                <a:cubicBezTo>
                  <a:pt x="100199" y="190500"/>
                  <a:pt x="104180" y="186519"/>
                  <a:pt x="104180" y="181570"/>
                </a:cubicBezTo>
                <a:lnTo>
                  <a:pt x="104180" y="166688"/>
                </a:lnTo>
                <a:lnTo>
                  <a:pt x="125016" y="166688"/>
                </a:lnTo>
                <a:lnTo>
                  <a:pt x="125016" y="181570"/>
                </a:lnTo>
                <a:cubicBezTo>
                  <a:pt x="125016" y="186519"/>
                  <a:pt x="128997" y="190500"/>
                  <a:pt x="133945" y="190500"/>
                </a:cubicBezTo>
                <a:cubicBezTo>
                  <a:pt x="138894" y="190500"/>
                  <a:pt x="142875" y="186519"/>
                  <a:pt x="142875" y="181570"/>
                </a:cubicBezTo>
                <a:lnTo>
                  <a:pt x="142875" y="166688"/>
                </a:lnTo>
                <a:cubicBezTo>
                  <a:pt x="156009" y="166688"/>
                  <a:pt x="166688" y="156009"/>
                  <a:pt x="166688" y="142875"/>
                </a:cubicBezTo>
                <a:lnTo>
                  <a:pt x="181570" y="142875"/>
                </a:lnTo>
                <a:cubicBezTo>
                  <a:pt x="186519" y="142875"/>
                  <a:pt x="190500" y="138894"/>
                  <a:pt x="190500" y="133945"/>
                </a:cubicBezTo>
                <a:cubicBezTo>
                  <a:pt x="190500" y="128997"/>
                  <a:pt x="186519" y="125016"/>
                  <a:pt x="181570" y="125016"/>
                </a:cubicBezTo>
                <a:lnTo>
                  <a:pt x="166688" y="125016"/>
                </a:lnTo>
                <a:lnTo>
                  <a:pt x="166688" y="104180"/>
                </a:lnTo>
                <a:lnTo>
                  <a:pt x="181570" y="104180"/>
                </a:lnTo>
                <a:cubicBezTo>
                  <a:pt x="186519" y="104180"/>
                  <a:pt x="190500" y="100199"/>
                  <a:pt x="190500" y="95250"/>
                </a:cubicBezTo>
                <a:cubicBezTo>
                  <a:pt x="190500" y="90301"/>
                  <a:pt x="186519" y="86320"/>
                  <a:pt x="181570" y="86320"/>
                </a:cubicBezTo>
                <a:lnTo>
                  <a:pt x="166688" y="86320"/>
                </a:lnTo>
                <a:lnTo>
                  <a:pt x="166688" y="65484"/>
                </a:lnTo>
                <a:lnTo>
                  <a:pt x="181570" y="65484"/>
                </a:lnTo>
                <a:cubicBezTo>
                  <a:pt x="186519" y="65484"/>
                  <a:pt x="190500" y="61503"/>
                  <a:pt x="190500" y="56555"/>
                </a:cubicBezTo>
                <a:cubicBezTo>
                  <a:pt x="190500" y="51606"/>
                  <a:pt x="186519" y="47625"/>
                  <a:pt x="181570" y="47625"/>
                </a:cubicBezTo>
                <a:lnTo>
                  <a:pt x="166688" y="47625"/>
                </a:lnTo>
                <a:cubicBezTo>
                  <a:pt x="166688" y="34491"/>
                  <a:pt x="156009" y="23812"/>
                  <a:pt x="142875" y="23812"/>
                </a:cubicBezTo>
                <a:lnTo>
                  <a:pt x="142875" y="8930"/>
                </a:lnTo>
                <a:cubicBezTo>
                  <a:pt x="142875" y="3981"/>
                  <a:pt x="138894" y="0"/>
                  <a:pt x="133945" y="0"/>
                </a:cubicBezTo>
                <a:cubicBezTo>
                  <a:pt x="128997" y="0"/>
                  <a:pt x="125016" y="3981"/>
                  <a:pt x="125016" y="8930"/>
                </a:cubicBezTo>
                <a:lnTo>
                  <a:pt x="125016" y="23812"/>
                </a:lnTo>
                <a:lnTo>
                  <a:pt x="104180" y="23812"/>
                </a:lnTo>
                <a:lnTo>
                  <a:pt x="104180" y="8930"/>
                </a:lnTo>
                <a:cubicBezTo>
                  <a:pt x="104180" y="3981"/>
                  <a:pt x="100199" y="0"/>
                  <a:pt x="95250" y="0"/>
                </a:cubicBezTo>
                <a:cubicBezTo>
                  <a:pt x="90301" y="0"/>
                  <a:pt x="86320" y="3981"/>
                  <a:pt x="86320" y="8930"/>
                </a:cubicBezTo>
                <a:lnTo>
                  <a:pt x="86320" y="23812"/>
                </a:lnTo>
                <a:lnTo>
                  <a:pt x="65484" y="23812"/>
                </a:lnTo>
                <a:lnTo>
                  <a:pt x="65484" y="8930"/>
                </a:lnTo>
                <a:close/>
                <a:moveTo>
                  <a:pt x="59531" y="47625"/>
                </a:moveTo>
                <a:lnTo>
                  <a:pt x="130969" y="47625"/>
                </a:lnTo>
                <a:cubicBezTo>
                  <a:pt x="137554" y="47625"/>
                  <a:pt x="142875" y="52946"/>
                  <a:pt x="142875" y="59531"/>
                </a:cubicBezTo>
                <a:lnTo>
                  <a:pt x="142875" y="130969"/>
                </a:lnTo>
                <a:cubicBezTo>
                  <a:pt x="142875" y="137554"/>
                  <a:pt x="137554" y="142875"/>
                  <a:pt x="130969" y="142875"/>
                </a:cubicBezTo>
                <a:lnTo>
                  <a:pt x="59531" y="142875"/>
                </a:lnTo>
                <a:cubicBezTo>
                  <a:pt x="52946" y="142875"/>
                  <a:pt x="47625" y="137554"/>
                  <a:pt x="47625" y="130969"/>
                </a:cubicBezTo>
                <a:lnTo>
                  <a:pt x="47625" y="59531"/>
                </a:lnTo>
                <a:cubicBezTo>
                  <a:pt x="47625" y="52946"/>
                  <a:pt x="52946" y="47625"/>
                  <a:pt x="59531" y="47625"/>
                </a:cubicBezTo>
                <a:close/>
                <a:moveTo>
                  <a:pt x="65484" y="65484"/>
                </a:moveTo>
                <a:lnTo>
                  <a:pt x="65484" y="125016"/>
                </a:lnTo>
                <a:lnTo>
                  <a:pt x="125016" y="125016"/>
                </a:lnTo>
                <a:lnTo>
                  <a:pt x="125016" y="65484"/>
                </a:lnTo>
                <a:lnTo>
                  <a:pt x="65484" y="65484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3" name="Text 11"/>
          <p:cNvSpPr/>
          <p:nvPr/>
        </p:nvSpPr>
        <p:spPr>
          <a:xfrm>
            <a:off x="746125" y="3051969"/>
            <a:ext cx="5159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Technology Stack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08000" y="346462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5" name="Text 13"/>
          <p:cNvSpPr/>
          <p:nvPr/>
        </p:nvSpPr>
        <p:spPr>
          <a:xfrm>
            <a:off x="675481" y="3543997"/>
            <a:ext cx="127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1016000" y="3464622"/>
            <a:ext cx="36671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Computer Vision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16000" y="3718622"/>
            <a:ext cx="3659187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Advanced facial recognition analyzes over 20 distinct facial points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08000" y="405199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9" name="Text 17"/>
          <p:cNvSpPr/>
          <p:nvPr/>
        </p:nvSpPr>
        <p:spPr>
          <a:xfrm>
            <a:off x="660797" y="4131372"/>
            <a:ext cx="158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016000" y="4051997"/>
            <a:ext cx="40005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Spectral Analysis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016000" y="4305997"/>
            <a:ext cx="3992563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Detects impurities invisible to naked eye through multi-spectral imaging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08000" y="463937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3" name="Text 21"/>
          <p:cNvSpPr/>
          <p:nvPr/>
        </p:nvSpPr>
        <p:spPr>
          <a:xfrm>
            <a:off x="660400" y="4718747"/>
            <a:ext cx="158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016000" y="4639372"/>
            <a:ext cx="32385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Algorithms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1016000" y="4893372"/>
            <a:ext cx="3230563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Machine learning models process data in under 3 seconds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91250" y="1412875"/>
            <a:ext cx="5683250" cy="2698750"/>
          </a:xfrm>
          <a:custGeom>
            <a:avLst/>
            <a:gdLst/>
            <a:ahLst/>
            <a:cxnLst/>
            <a:rect l="l" t="t" r="r" b="b"/>
            <a:pathLst>
              <a:path w="5683250" h="2698750">
                <a:moveTo>
                  <a:pt x="95239" y="0"/>
                </a:moveTo>
                <a:lnTo>
                  <a:pt x="5588011" y="0"/>
                </a:lnTo>
                <a:cubicBezTo>
                  <a:pt x="5640610" y="0"/>
                  <a:pt x="5683250" y="42640"/>
                  <a:pt x="5683250" y="95239"/>
                </a:cubicBezTo>
                <a:lnTo>
                  <a:pt x="5683250" y="2603511"/>
                </a:lnTo>
                <a:cubicBezTo>
                  <a:pt x="5683250" y="2656110"/>
                  <a:pt x="5640610" y="2698750"/>
                  <a:pt x="5588011" y="2698750"/>
                </a:cubicBezTo>
                <a:lnTo>
                  <a:pt x="95239" y="2698750"/>
                </a:lnTo>
                <a:cubicBezTo>
                  <a:pt x="42640" y="2698750"/>
                  <a:pt x="0" y="2656110"/>
                  <a:pt x="0" y="2603511"/>
                </a:cubicBezTo>
                <a:lnTo>
                  <a:pt x="0" y="95239"/>
                </a:lnTo>
                <a:cubicBezTo>
                  <a:pt x="0" y="42675"/>
                  <a:pt x="42675" y="0"/>
                  <a:pt x="95239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6401594" y="165090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19844" y="19844"/>
                </a:moveTo>
                <a:cubicBezTo>
                  <a:pt x="19844" y="14356"/>
                  <a:pt x="15410" y="9922"/>
                  <a:pt x="9922" y="9922"/>
                </a:cubicBezTo>
                <a:cubicBezTo>
                  <a:pt x="4434" y="9922"/>
                  <a:pt x="0" y="14356"/>
                  <a:pt x="0" y="19844"/>
                </a:cubicBezTo>
                <a:lnTo>
                  <a:pt x="0" y="124023"/>
                </a:lnTo>
                <a:cubicBezTo>
                  <a:pt x="0" y="137728"/>
                  <a:pt x="11100" y="148828"/>
                  <a:pt x="24805" y="148828"/>
                </a:cubicBezTo>
                <a:lnTo>
                  <a:pt x="148828" y="148828"/>
                </a:lnTo>
                <a:cubicBezTo>
                  <a:pt x="154316" y="148828"/>
                  <a:pt x="158750" y="144394"/>
                  <a:pt x="158750" y="138906"/>
                </a:cubicBezTo>
                <a:cubicBezTo>
                  <a:pt x="158750" y="133418"/>
                  <a:pt x="154316" y="128984"/>
                  <a:pt x="148828" y="128984"/>
                </a:cubicBezTo>
                <a:lnTo>
                  <a:pt x="24805" y="128984"/>
                </a:lnTo>
                <a:cubicBezTo>
                  <a:pt x="22076" y="128984"/>
                  <a:pt x="19844" y="126752"/>
                  <a:pt x="19844" y="124023"/>
                </a:cubicBezTo>
                <a:lnTo>
                  <a:pt x="19844" y="19844"/>
                </a:lnTo>
                <a:close/>
                <a:moveTo>
                  <a:pt x="145914" y="46695"/>
                </a:moveTo>
                <a:cubicBezTo>
                  <a:pt x="149789" y="42819"/>
                  <a:pt x="149789" y="36525"/>
                  <a:pt x="145914" y="32649"/>
                </a:cubicBezTo>
                <a:cubicBezTo>
                  <a:pt x="142038" y="28773"/>
                  <a:pt x="135744" y="28773"/>
                  <a:pt x="131868" y="32649"/>
                </a:cubicBezTo>
                <a:lnTo>
                  <a:pt x="99219" y="65329"/>
                </a:lnTo>
                <a:lnTo>
                  <a:pt x="81421" y="47563"/>
                </a:lnTo>
                <a:cubicBezTo>
                  <a:pt x="77546" y="43687"/>
                  <a:pt x="71251" y="43687"/>
                  <a:pt x="67376" y="47563"/>
                </a:cubicBezTo>
                <a:lnTo>
                  <a:pt x="37610" y="77329"/>
                </a:lnTo>
                <a:cubicBezTo>
                  <a:pt x="33734" y="81204"/>
                  <a:pt x="33734" y="87499"/>
                  <a:pt x="37610" y="91374"/>
                </a:cubicBezTo>
                <a:cubicBezTo>
                  <a:pt x="41486" y="95250"/>
                  <a:pt x="47780" y="95250"/>
                  <a:pt x="51656" y="91374"/>
                </a:cubicBezTo>
                <a:lnTo>
                  <a:pt x="74414" y="68616"/>
                </a:lnTo>
                <a:lnTo>
                  <a:pt x="92211" y="86413"/>
                </a:lnTo>
                <a:cubicBezTo>
                  <a:pt x="96087" y="90289"/>
                  <a:pt x="102381" y="90289"/>
                  <a:pt x="106257" y="86413"/>
                </a:cubicBezTo>
                <a:lnTo>
                  <a:pt x="145945" y="46726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8" name="Text 26"/>
          <p:cNvSpPr/>
          <p:nvPr/>
        </p:nvSpPr>
        <p:spPr>
          <a:xfrm>
            <a:off x="6580188" y="1603375"/>
            <a:ext cx="51990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Key Capabilities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01594" y="212715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0" name="Text 28"/>
          <p:cNvSpPr/>
          <p:nvPr/>
        </p:nvSpPr>
        <p:spPr>
          <a:xfrm>
            <a:off x="6707188" y="2016028"/>
            <a:ext cx="1698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20+ Facial Points Analyzed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707188" y="2238278"/>
            <a:ext cx="1682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Comprehensive skin assessment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401594" y="263515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3" name="Text 31"/>
          <p:cNvSpPr/>
          <p:nvPr/>
        </p:nvSpPr>
        <p:spPr>
          <a:xfrm>
            <a:off x="6707188" y="2524028"/>
            <a:ext cx="1428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&lt;3 Second Processing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6707188" y="2746278"/>
            <a:ext cx="141287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Real-time diagnostic results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401594" y="314315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6" name="Text 34"/>
          <p:cNvSpPr/>
          <p:nvPr/>
        </p:nvSpPr>
        <p:spPr>
          <a:xfrm>
            <a:off x="6707188" y="3032028"/>
            <a:ext cx="1444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98% Accuracy Rate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707188" y="3254278"/>
            <a:ext cx="1428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Validated by dermatologists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01594" y="3651153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58750"/>
                </a:moveTo>
                <a:cubicBezTo>
                  <a:pt x="123183" y="158750"/>
                  <a:pt x="158750" y="123183"/>
                  <a:pt x="158750" y="79375"/>
                </a:cubicBezTo>
                <a:cubicBezTo>
                  <a:pt x="158750" y="35567"/>
                  <a:pt x="123183" y="0"/>
                  <a:pt x="79375" y="0"/>
                </a:cubicBezTo>
                <a:cubicBezTo>
                  <a:pt x="35567" y="0"/>
                  <a:pt x="0" y="35567"/>
                  <a:pt x="0" y="79375"/>
                </a:cubicBezTo>
                <a:cubicBezTo>
                  <a:pt x="0" y="123183"/>
                  <a:pt x="35567" y="158750"/>
                  <a:pt x="79375" y="158750"/>
                </a:cubicBezTo>
                <a:close/>
                <a:moveTo>
                  <a:pt x="105544" y="65949"/>
                </a:moveTo>
                <a:lnTo>
                  <a:pt x="80739" y="105637"/>
                </a:lnTo>
                <a:cubicBezTo>
                  <a:pt x="79437" y="107714"/>
                  <a:pt x="77205" y="109017"/>
                  <a:pt x="74755" y="109141"/>
                </a:cubicBezTo>
                <a:cubicBezTo>
                  <a:pt x="72306" y="109265"/>
                  <a:pt x="69949" y="108148"/>
                  <a:pt x="68492" y="106164"/>
                </a:cubicBezTo>
                <a:lnTo>
                  <a:pt x="53609" y="86320"/>
                </a:lnTo>
                <a:cubicBezTo>
                  <a:pt x="51129" y="83034"/>
                  <a:pt x="51811" y="78383"/>
                  <a:pt x="55097" y="75902"/>
                </a:cubicBezTo>
                <a:cubicBezTo>
                  <a:pt x="58384" y="73422"/>
                  <a:pt x="63035" y="74104"/>
                  <a:pt x="65515" y="77391"/>
                </a:cubicBezTo>
                <a:lnTo>
                  <a:pt x="73887" y="88553"/>
                </a:lnTo>
                <a:lnTo>
                  <a:pt x="92925" y="58074"/>
                </a:lnTo>
                <a:cubicBezTo>
                  <a:pt x="95095" y="54601"/>
                  <a:pt x="99684" y="53516"/>
                  <a:pt x="103188" y="55718"/>
                </a:cubicBezTo>
                <a:cubicBezTo>
                  <a:pt x="106691" y="57919"/>
                  <a:pt x="107745" y="62477"/>
                  <a:pt x="105544" y="6598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9" name="Text 37"/>
          <p:cNvSpPr/>
          <p:nvPr/>
        </p:nvSpPr>
        <p:spPr>
          <a:xfrm>
            <a:off x="6707188" y="3540028"/>
            <a:ext cx="20399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Recommendations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6707188" y="3762278"/>
            <a:ext cx="2024062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AI-matched product suggestions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191250" y="4254403"/>
            <a:ext cx="5683250" cy="1865312"/>
          </a:xfrm>
          <a:custGeom>
            <a:avLst/>
            <a:gdLst/>
            <a:ahLst/>
            <a:cxnLst/>
            <a:rect l="l" t="t" r="r" b="b"/>
            <a:pathLst>
              <a:path w="5683250" h="1865312">
                <a:moveTo>
                  <a:pt x="31750" y="0"/>
                </a:moveTo>
                <a:lnTo>
                  <a:pt x="5651500" y="0"/>
                </a:lnTo>
                <a:cubicBezTo>
                  <a:pt x="5669035" y="0"/>
                  <a:pt x="5683250" y="14215"/>
                  <a:pt x="5683250" y="31750"/>
                </a:cubicBezTo>
                <a:lnTo>
                  <a:pt x="5683250" y="1770070"/>
                </a:lnTo>
                <a:cubicBezTo>
                  <a:pt x="5683250" y="1822671"/>
                  <a:pt x="5640608" y="1865312"/>
                  <a:pt x="5588007" y="1865312"/>
                </a:cubicBezTo>
                <a:lnTo>
                  <a:pt x="95243" y="1865312"/>
                </a:lnTo>
                <a:cubicBezTo>
                  <a:pt x="42642" y="1865312"/>
                  <a:pt x="0" y="1822671"/>
                  <a:pt x="0" y="177007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6191250" y="4254403"/>
            <a:ext cx="5683250" cy="31750"/>
          </a:xfrm>
          <a:custGeom>
            <a:avLst/>
            <a:gdLst/>
            <a:ahLst/>
            <a:cxnLst/>
            <a:rect l="l" t="t" r="r" b="b"/>
            <a:pathLst>
              <a:path w="5683250" h="31750">
                <a:moveTo>
                  <a:pt x="31750" y="0"/>
                </a:moveTo>
                <a:lnTo>
                  <a:pt x="5651500" y="0"/>
                </a:lnTo>
                <a:cubicBezTo>
                  <a:pt x="5669023" y="0"/>
                  <a:pt x="5683250" y="14227"/>
                  <a:pt x="5683250" y="31750"/>
                </a:cubicBezTo>
                <a:lnTo>
                  <a:pt x="568325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3" name="Shape 41"/>
          <p:cNvSpPr/>
          <p:nvPr/>
        </p:nvSpPr>
        <p:spPr>
          <a:xfrm>
            <a:off x="6405563" y="4492427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30932" y="104180"/>
                </a:moveTo>
                <a:lnTo>
                  <a:pt x="59903" y="104180"/>
                </a:lnTo>
                <a:cubicBezTo>
                  <a:pt x="60982" y="128178"/>
                  <a:pt x="66303" y="150279"/>
                  <a:pt x="73856" y="166464"/>
                </a:cubicBezTo>
                <a:cubicBezTo>
                  <a:pt x="78098" y="175580"/>
                  <a:pt x="82674" y="182017"/>
                  <a:pt x="86916" y="185961"/>
                </a:cubicBezTo>
                <a:cubicBezTo>
                  <a:pt x="91083" y="189867"/>
                  <a:pt x="93948" y="190500"/>
                  <a:pt x="95436" y="190500"/>
                </a:cubicBezTo>
                <a:cubicBezTo>
                  <a:pt x="96924" y="190500"/>
                  <a:pt x="99789" y="189867"/>
                  <a:pt x="103956" y="185961"/>
                </a:cubicBezTo>
                <a:cubicBezTo>
                  <a:pt x="108198" y="182017"/>
                  <a:pt x="112775" y="175543"/>
                  <a:pt x="117016" y="166464"/>
                </a:cubicBezTo>
                <a:cubicBezTo>
                  <a:pt x="124569" y="150279"/>
                  <a:pt x="129890" y="128178"/>
                  <a:pt x="130969" y="104180"/>
                </a:cubicBezTo>
                <a:close/>
                <a:moveTo>
                  <a:pt x="59866" y="86320"/>
                </a:moveTo>
                <a:lnTo>
                  <a:pt x="130894" y="86320"/>
                </a:lnTo>
                <a:cubicBezTo>
                  <a:pt x="129853" y="62322"/>
                  <a:pt x="124532" y="40221"/>
                  <a:pt x="116979" y="24036"/>
                </a:cubicBezTo>
                <a:cubicBezTo>
                  <a:pt x="112737" y="14957"/>
                  <a:pt x="108161" y="8483"/>
                  <a:pt x="103919" y="4539"/>
                </a:cubicBezTo>
                <a:cubicBezTo>
                  <a:pt x="99752" y="633"/>
                  <a:pt x="96887" y="0"/>
                  <a:pt x="95399" y="0"/>
                </a:cubicBezTo>
                <a:cubicBezTo>
                  <a:pt x="93911" y="0"/>
                  <a:pt x="91046" y="633"/>
                  <a:pt x="86878" y="4539"/>
                </a:cubicBezTo>
                <a:cubicBezTo>
                  <a:pt x="82637" y="8483"/>
                  <a:pt x="78060" y="14957"/>
                  <a:pt x="73819" y="24036"/>
                </a:cubicBezTo>
                <a:cubicBezTo>
                  <a:pt x="66266" y="40221"/>
                  <a:pt x="60945" y="62322"/>
                  <a:pt x="59866" y="86320"/>
                </a:cubicBezTo>
                <a:close/>
                <a:moveTo>
                  <a:pt x="42007" y="86320"/>
                </a:moveTo>
                <a:cubicBezTo>
                  <a:pt x="43309" y="54471"/>
                  <a:pt x="51532" y="24892"/>
                  <a:pt x="63550" y="5469"/>
                </a:cubicBezTo>
                <a:cubicBezTo>
                  <a:pt x="29282" y="17599"/>
                  <a:pt x="4056" y="48816"/>
                  <a:pt x="558" y="86320"/>
                </a:cubicBezTo>
                <a:lnTo>
                  <a:pt x="42007" y="86320"/>
                </a:lnTo>
                <a:close/>
                <a:moveTo>
                  <a:pt x="558" y="104180"/>
                </a:moveTo>
                <a:cubicBezTo>
                  <a:pt x="4056" y="141684"/>
                  <a:pt x="29282" y="172901"/>
                  <a:pt x="63550" y="185031"/>
                </a:cubicBezTo>
                <a:cubicBezTo>
                  <a:pt x="51532" y="165608"/>
                  <a:pt x="43309" y="136029"/>
                  <a:pt x="42007" y="104180"/>
                </a:cubicBezTo>
                <a:lnTo>
                  <a:pt x="558" y="104180"/>
                </a:lnTo>
                <a:close/>
                <a:moveTo>
                  <a:pt x="148791" y="104180"/>
                </a:moveTo>
                <a:cubicBezTo>
                  <a:pt x="147489" y="136029"/>
                  <a:pt x="139266" y="165608"/>
                  <a:pt x="127248" y="185031"/>
                </a:cubicBezTo>
                <a:cubicBezTo>
                  <a:pt x="161516" y="172864"/>
                  <a:pt x="186742" y="141684"/>
                  <a:pt x="190240" y="104180"/>
                </a:cubicBezTo>
                <a:lnTo>
                  <a:pt x="148791" y="104180"/>
                </a:lnTo>
                <a:close/>
                <a:moveTo>
                  <a:pt x="190240" y="86320"/>
                </a:moveTo>
                <a:cubicBezTo>
                  <a:pt x="186742" y="48816"/>
                  <a:pt x="161516" y="17599"/>
                  <a:pt x="127248" y="5469"/>
                </a:cubicBezTo>
                <a:cubicBezTo>
                  <a:pt x="139266" y="24892"/>
                  <a:pt x="147489" y="54471"/>
                  <a:pt x="148791" y="86320"/>
                </a:cubicBezTo>
                <a:lnTo>
                  <a:pt x="190240" y="8632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4" name="Text 42"/>
          <p:cNvSpPr/>
          <p:nvPr/>
        </p:nvSpPr>
        <p:spPr>
          <a:xfrm>
            <a:off x="6619875" y="4460778"/>
            <a:ext cx="5159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Global Market Context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381750" y="4892477"/>
            <a:ext cx="1397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Skincare Market 2024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11257261" y="4841677"/>
            <a:ext cx="523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$1.19B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6381750" y="5127327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3D404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Current global valuation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81750" y="5381327"/>
            <a:ext cx="5302250" cy="7938"/>
          </a:xfrm>
          <a:custGeom>
            <a:avLst/>
            <a:gdLst/>
            <a:ahLst/>
            <a:cxnLst/>
            <a:rect l="l" t="t" r="r" b="b"/>
            <a:pathLst>
              <a:path w="5302250" h="7938">
                <a:moveTo>
                  <a:pt x="0" y="0"/>
                </a:moveTo>
                <a:lnTo>
                  <a:pt x="5302250" y="0"/>
                </a:lnTo>
                <a:lnTo>
                  <a:pt x="5302250" y="7938"/>
                </a:lnTo>
                <a:lnTo>
                  <a:pt x="0" y="7938"/>
                </a:lnTo>
                <a:lnTo>
                  <a:pt x="0" y="0"/>
                </a:ln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6381750" y="5535317"/>
            <a:ext cx="8969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Projected 2035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1174413" y="5484514"/>
            <a:ext cx="603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$4.28B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381750" y="5770167"/>
            <a:ext cx="535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3D404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12.1% CAGR growth trajectory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207125" y="6246417"/>
            <a:ext cx="5667375" cy="730250"/>
          </a:xfrm>
          <a:custGeom>
            <a:avLst/>
            <a:gdLst/>
            <a:ahLst/>
            <a:cxnLst/>
            <a:rect l="l" t="t" r="r" b="b"/>
            <a:pathLst>
              <a:path w="5667375" h="730250">
                <a:moveTo>
                  <a:pt x="31750" y="0"/>
                </a:moveTo>
                <a:lnTo>
                  <a:pt x="5572128" y="0"/>
                </a:lnTo>
                <a:cubicBezTo>
                  <a:pt x="5624732" y="0"/>
                  <a:pt x="5667375" y="42643"/>
                  <a:pt x="5667375" y="95247"/>
                </a:cubicBezTo>
                <a:lnTo>
                  <a:pt x="5667375" y="635003"/>
                </a:lnTo>
                <a:cubicBezTo>
                  <a:pt x="5667375" y="687607"/>
                  <a:pt x="5624732" y="730250"/>
                  <a:pt x="5572128" y="730250"/>
                </a:cubicBezTo>
                <a:lnTo>
                  <a:pt x="31750" y="730250"/>
                </a:lnTo>
                <a:cubicBezTo>
                  <a:pt x="14227" y="730250"/>
                  <a:pt x="0" y="716023"/>
                  <a:pt x="0" y="698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207125" y="6246417"/>
            <a:ext cx="31750" cy="730250"/>
          </a:xfrm>
          <a:custGeom>
            <a:avLst/>
            <a:gdLst/>
            <a:ahLst/>
            <a:cxnLst/>
            <a:rect l="l" t="t" r="r" b="b"/>
            <a:pathLst>
              <a:path w="31750" h="730250">
                <a:moveTo>
                  <a:pt x="31750" y="0"/>
                </a:moveTo>
                <a:lnTo>
                  <a:pt x="31750" y="0"/>
                </a:lnTo>
                <a:lnTo>
                  <a:pt x="31750" y="730250"/>
                </a:lnTo>
                <a:lnTo>
                  <a:pt x="31750" y="730250"/>
                </a:lnTo>
                <a:cubicBezTo>
                  <a:pt x="14227" y="730250"/>
                  <a:pt x="0" y="716023"/>
                  <a:pt x="0" y="6985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4" name="Shape 52"/>
          <p:cNvSpPr/>
          <p:nvPr/>
        </p:nvSpPr>
        <p:spPr>
          <a:xfrm>
            <a:off x="6413500" y="6436917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72653" y="95250"/>
                </a:moveTo>
                <a:cubicBezTo>
                  <a:pt x="74464" y="89719"/>
                  <a:pt x="78085" y="84708"/>
                  <a:pt x="82178" y="80392"/>
                </a:cubicBezTo>
                <a:cubicBezTo>
                  <a:pt x="90289" y="71859"/>
                  <a:pt x="95250" y="60325"/>
                  <a:pt x="95250" y="47625"/>
                </a:cubicBezTo>
                <a:cubicBezTo>
                  <a:pt x="95250" y="21332"/>
                  <a:pt x="73918" y="0"/>
                  <a:pt x="47625" y="0"/>
                </a:cubicBezTo>
                <a:cubicBezTo>
                  <a:pt x="21332" y="0"/>
                  <a:pt x="0" y="21332"/>
                  <a:pt x="0" y="47625"/>
                </a:cubicBezTo>
                <a:cubicBezTo>
                  <a:pt x="0" y="60325"/>
                  <a:pt x="4961" y="71859"/>
                  <a:pt x="13072" y="80392"/>
                </a:cubicBezTo>
                <a:cubicBezTo>
                  <a:pt x="17165" y="84708"/>
                  <a:pt x="20811" y="89719"/>
                  <a:pt x="22597" y="95250"/>
                </a:cubicBezTo>
                <a:lnTo>
                  <a:pt x="72628" y="95250"/>
                </a:lnTo>
                <a:close/>
                <a:moveTo>
                  <a:pt x="71438" y="107156"/>
                </a:moveTo>
                <a:lnTo>
                  <a:pt x="23812" y="107156"/>
                </a:lnTo>
                <a:lnTo>
                  <a:pt x="23812" y="111125"/>
                </a:lnTo>
                <a:cubicBezTo>
                  <a:pt x="23812" y="122089"/>
                  <a:pt x="32693" y="130969"/>
                  <a:pt x="43656" y="130969"/>
                </a:cubicBezTo>
                <a:lnTo>
                  <a:pt x="51594" y="130969"/>
                </a:lnTo>
                <a:cubicBezTo>
                  <a:pt x="62557" y="130969"/>
                  <a:pt x="71438" y="122089"/>
                  <a:pt x="71438" y="111125"/>
                </a:cubicBezTo>
                <a:lnTo>
                  <a:pt x="71438" y="107156"/>
                </a:lnTo>
                <a:close/>
                <a:moveTo>
                  <a:pt x="45641" y="27781"/>
                </a:moveTo>
                <a:cubicBezTo>
                  <a:pt x="35768" y="27781"/>
                  <a:pt x="27781" y="35768"/>
                  <a:pt x="27781" y="45641"/>
                </a:cubicBezTo>
                <a:cubicBezTo>
                  <a:pt x="27781" y="48940"/>
                  <a:pt x="25127" y="51594"/>
                  <a:pt x="21828" y="51594"/>
                </a:cubicBezTo>
                <a:cubicBezTo>
                  <a:pt x="18529" y="51594"/>
                  <a:pt x="15875" y="48940"/>
                  <a:pt x="15875" y="45641"/>
                </a:cubicBezTo>
                <a:cubicBezTo>
                  <a:pt x="15875" y="29195"/>
                  <a:pt x="29195" y="15875"/>
                  <a:pt x="45641" y="15875"/>
                </a:cubicBezTo>
                <a:cubicBezTo>
                  <a:pt x="48940" y="15875"/>
                  <a:pt x="51594" y="18529"/>
                  <a:pt x="51594" y="21828"/>
                </a:cubicBezTo>
                <a:cubicBezTo>
                  <a:pt x="51594" y="25127"/>
                  <a:pt x="48940" y="27781"/>
                  <a:pt x="45641" y="27781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5" name="Text 53"/>
          <p:cNvSpPr/>
          <p:nvPr/>
        </p:nvSpPr>
        <p:spPr>
          <a:xfrm>
            <a:off x="6580188" y="6405167"/>
            <a:ext cx="5199063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Innovation Leadership: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Mipara is the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3D4043"/>
                </a:solidFill>
                <a:highlight>
                  <a:srgbClr val="D8A05F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first Moroccan platform 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 bring clinical-grade AI diagnostics to consumers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6231" y="356231"/>
            <a:ext cx="11550785" cy="213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2" b="1" spc="56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 INNOVATION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6231" y="676839"/>
            <a:ext cx="11693277" cy="534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66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AI Diagnostic Benefits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6231" y="1353677"/>
            <a:ext cx="1139939" cy="53435"/>
          </a:xfrm>
          <a:custGeom>
            <a:avLst/>
            <a:gdLst/>
            <a:ahLst/>
            <a:cxnLst/>
            <a:rect l="l" t="t" r="r" b="b"/>
            <a:pathLst>
              <a:path w="1139939" h="53435">
                <a:moveTo>
                  <a:pt x="0" y="0"/>
                </a:moveTo>
                <a:lnTo>
                  <a:pt x="1139939" y="0"/>
                </a:lnTo>
                <a:lnTo>
                  <a:pt x="1139939" y="53435"/>
                </a:lnTo>
                <a:lnTo>
                  <a:pt x="0" y="53435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74042" y="1585227"/>
            <a:ext cx="3286229" cy="1585227"/>
          </a:xfrm>
          <a:custGeom>
            <a:avLst/>
            <a:gdLst/>
            <a:ahLst/>
            <a:cxnLst/>
            <a:rect l="l" t="t" r="r" b="b"/>
            <a:pathLst>
              <a:path w="3286229" h="1585227">
                <a:moveTo>
                  <a:pt x="35623" y="0"/>
                </a:moveTo>
                <a:lnTo>
                  <a:pt x="3179353" y="0"/>
                </a:lnTo>
                <a:cubicBezTo>
                  <a:pt x="3238379" y="0"/>
                  <a:pt x="3286229" y="47850"/>
                  <a:pt x="3286229" y="106876"/>
                </a:cubicBezTo>
                <a:lnTo>
                  <a:pt x="3286229" y="1478351"/>
                </a:lnTo>
                <a:cubicBezTo>
                  <a:pt x="3286229" y="1537377"/>
                  <a:pt x="3238379" y="1585227"/>
                  <a:pt x="3179353" y="1585227"/>
                </a:cubicBez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3587" dist="89058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74042" y="1585227"/>
            <a:ext cx="35623" cy="1585227"/>
          </a:xfrm>
          <a:custGeom>
            <a:avLst/>
            <a:gdLst/>
            <a:ahLst/>
            <a:cxnLst/>
            <a:rect l="l" t="t" r="r" b="b"/>
            <a:pathLst>
              <a:path w="35623" h="1585227">
                <a:moveTo>
                  <a:pt x="35623" y="0"/>
                </a:moveTo>
                <a:lnTo>
                  <a:pt x="35623" y="0"/>
                </a:lnTo>
                <a:lnTo>
                  <a:pt x="35623" y="1585227"/>
                </a:ln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69969" y="1763343"/>
            <a:ext cx="427477" cy="427477"/>
          </a:xfrm>
          <a:custGeom>
            <a:avLst/>
            <a:gdLst/>
            <a:ahLst/>
            <a:cxnLst/>
            <a:rect l="l" t="t" r="r" b="b"/>
            <a:pathLst>
              <a:path w="427477" h="427477">
                <a:moveTo>
                  <a:pt x="213738" y="0"/>
                </a:moveTo>
                <a:lnTo>
                  <a:pt x="213738" y="0"/>
                </a:lnTo>
                <a:cubicBezTo>
                  <a:pt x="331704" y="0"/>
                  <a:pt x="427477" y="95773"/>
                  <a:pt x="427477" y="213738"/>
                </a:cubicBezTo>
                <a:lnTo>
                  <a:pt x="427477" y="213738"/>
                </a:lnTo>
                <a:cubicBezTo>
                  <a:pt x="427477" y="331704"/>
                  <a:pt x="331704" y="427477"/>
                  <a:pt x="213738" y="427477"/>
                </a:cubicBezTo>
                <a:lnTo>
                  <a:pt x="213738" y="427477"/>
                </a:lnTo>
                <a:cubicBezTo>
                  <a:pt x="95773" y="427477"/>
                  <a:pt x="0" y="331704"/>
                  <a:pt x="0" y="213738"/>
                </a:cubicBezTo>
                <a:lnTo>
                  <a:pt x="0" y="213738"/>
                </a:lnTo>
                <a:cubicBezTo>
                  <a:pt x="0" y="95773"/>
                  <a:pt x="95773" y="0"/>
                  <a:pt x="213738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705782" y="1888023"/>
            <a:ext cx="155851" cy="178115"/>
          </a:xfrm>
          <a:custGeom>
            <a:avLst/>
            <a:gdLst/>
            <a:ahLst/>
            <a:cxnLst/>
            <a:rect l="l" t="t" r="r" b="b"/>
            <a:pathLst>
              <a:path w="155851" h="178115">
                <a:moveTo>
                  <a:pt x="117862" y="-3444"/>
                </a:moveTo>
                <a:cubicBezTo>
                  <a:pt x="122002" y="-452"/>
                  <a:pt x="123533" y="4975"/>
                  <a:pt x="121654" y="9706"/>
                </a:cubicBezTo>
                <a:lnTo>
                  <a:pt x="94380" y="77925"/>
                </a:lnTo>
                <a:lnTo>
                  <a:pt x="144719" y="77925"/>
                </a:lnTo>
                <a:cubicBezTo>
                  <a:pt x="149415" y="77925"/>
                  <a:pt x="153590" y="80848"/>
                  <a:pt x="155190" y="85266"/>
                </a:cubicBezTo>
                <a:cubicBezTo>
                  <a:pt x="156790" y="89684"/>
                  <a:pt x="155434" y="94624"/>
                  <a:pt x="151850" y="97616"/>
                </a:cubicBezTo>
                <a:lnTo>
                  <a:pt x="51660" y="181107"/>
                </a:lnTo>
                <a:cubicBezTo>
                  <a:pt x="47729" y="184377"/>
                  <a:pt x="42128" y="184551"/>
                  <a:pt x="37989" y="181559"/>
                </a:cubicBezTo>
                <a:cubicBezTo>
                  <a:pt x="33849" y="178568"/>
                  <a:pt x="32318" y="173141"/>
                  <a:pt x="34197" y="168410"/>
                </a:cubicBezTo>
                <a:lnTo>
                  <a:pt x="61471" y="100190"/>
                </a:lnTo>
                <a:lnTo>
                  <a:pt x="11132" y="100190"/>
                </a:lnTo>
                <a:cubicBezTo>
                  <a:pt x="6436" y="100190"/>
                  <a:pt x="2261" y="97268"/>
                  <a:pt x="661" y="92850"/>
                </a:cubicBezTo>
                <a:cubicBezTo>
                  <a:pt x="-939" y="88432"/>
                  <a:pt x="417" y="83492"/>
                  <a:pt x="4001" y="80500"/>
                </a:cubicBezTo>
                <a:lnTo>
                  <a:pt x="104191" y="-2992"/>
                </a:lnTo>
                <a:cubicBezTo>
                  <a:pt x="108122" y="-6262"/>
                  <a:pt x="113723" y="-6436"/>
                  <a:pt x="117862" y="-3444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104316" y="1852400"/>
            <a:ext cx="1237902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Instant Analysis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69969" y="2297689"/>
            <a:ext cx="2983433" cy="69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No appointments, no waiting. Get professional-grade skin analysis in 30 seconds from anywhere, anytime.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824694" y="1585227"/>
            <a:ext cx="3286229" cy="1585227"/>
          </a:xfrm>
          <a:custGeom>
            <a:avLst/>
            <a:gdLst/>
            <a:ahLst/>
            <a:cxnLst/>
            <a:rect l="l" t="t" r="r" b="b"/>
            <a:pathLst>
              <a:path w="3286229" h="1585227">
                <a:moveTo>
                  <a:pt x="35623" y="0"/>
                </a:moveTo>
                <a:lnTo>
                  <a:pt x="3179353" y="0"/>
                </a:lnTo>
                <a:cubicBezTo>
                  <a:pt x="3238379" y="0"/>
                  <a:pt x="3286229" y="47850"/>
                  <a:pt x="3286229" y="106876"/>
                </a:cubicBezTo>
                <a:lnTo>
                  <a:pt x="3286229" y="1478351"/>
                </a:lnTo>
                <a:cubicBezTo>
                  <a:pt x="3286229" y="1537377"/>
                  <a:pt x="3238379" y="1585227"/>
                  <a:pt x="3179353" y="1585227"/>
                </a:cubicBez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3587" dist="89058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824694" y="1585227"/>
            <a:ext cx="35623" cy="1585227"/>
          </a:xfrm>
          <a:custGeom>
            <a:avLst/>
            <a:gdLst/>
            <a:ahLst/>
            <a:cxnLst/>
            <a:rect l="l" t="t" r="r" b="b"/>
            <a:pathLst>
              <a:path w="35623" h="1585227">
                <a:moveTo>
                  <a:pt x="35623" y="0"/>
                </a:moveTo>
                <a:lnTo>
                  <a:pt x="35623" y="0"/>
                </a:lnTo>
                <a:lnTo>
                  <a:pt x="35623" y="1585227"/>
                </a:ln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3" name="Shape 11"/>
          <p:cNvSpPr/>
          <p:nvPr/>
        </p:nvSpPr>
        <p:spPr>
          <a:xfrm>
            <a:off x="4020621" y="1763343"/>
            <a:ext cx="427477" cy="427477"/>
          </a:xfrm>
          <a:custGeom>
            <a:avLst/>
            <a:gdLst/>
            <a:ahLst/>
            <a:cxnLst/>
            <a:rect l="l" t="t" r="r" b="b"/>
            <a:pathLst>
              <a:path w="427477" h="427477">
                <a:moveTo>
                  <a:pt x="213738" y="0"/>
                </a:moveTo>
                <a:lnTo>
                  <a:pt x="213738" y="0"/>
                </a:lnTo>
                <a:cubicBezTo>
                  <a:pt x="331704" y="0"/>
                  <a:pt x="427477" y="95773"/>
                  <a:pt x="427477" y="213738"/>
                </a:cubicBezTo>
                <a:lnTo>
                  <a:pt x="427477" y="213738"/>
                </a:lnTo>
                <a:cubicBezTo>
                  <a:pt x="427477" y="331704"/>
                  <a:pt x="331704" y="427477"/>
                  <a:pt x="213738" y="427477"/>
                </a:cubicBezTo>
                <a:lnTo>
                  <a:pt x="213738" y="427477"/>
                </a:lnTo>
                <a:cubicBezTo>
                  <a:pt x="95773" y="427477"/>
                  <a:pt x="0" y="331704"/>
                  <a:pt x="0" y="213738"/>
                </a:cubicBezTo>
                <a:lnTo>
                  <a:pt x="0" y="213738"/>
                </a:lnTo>
                <a:cubicBezTo>
                  <a:pt x="0" y="95773"/>
                  <a:pt x="95773" y="0"/>
                  <a:pt x="213738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4" name="Shape 12"/>
          <p:cNvSpPr/>
          <p:nvPr/>
        </p:nvSpPr>
        <p:spPr>
          <a:xfrm>
            <a:off x="4134170" y="1888023"/>
            <a:ext cx="200380" cy="178115"/>
          </a:xfrm>
          <a:custGeom>
            <a:avLst/>
            <a:gdLst/>
            <a:ahLst/>
            <a:cxnLst/>
            <a:rect l="l" t="t" r="r" b="b"/>
            <a:pathLst>
              <a:path w="200380" h="178115">
                <a:moveTo>
                  <a:pt x="11132" y="16698"/>
                </a:moveTo>
                <a:cubicBezTo>
                  <a:pt x="11132" y="7479"/>
                  <a:pt x="18612" y="0"/>
                  <a:pt x="27831" y="0"/>
                </a:cubicBezTo>
                <a:lnTo>
                  <a:pt x="44529" y="0"/>
                </a:lnTo>
                <a:cubicBezTo>
                  <a:pt x="50686" y="0"/>
                  <a:pt x="55661" y="4975"/>
                  <a:pt x="55661" y="11132"/>
                </a:cubicBezTo>
                <a:cubicBezTo>
                  <a:pt x="55661" y="17290"/>
                  <a:pt x="50686" y="22264"/>
                  <a:pt x="44529" y="22264"/>
                </a:cubicBezTo>
                <a:lnTo>
                  <a:pt x="33397" y="22264"/>
                </a:lnTo>
                <a:lnTo>
                  <a:pt x="33397" y="66793"/>
                </a:lnTo>
                <a:cubicBezTo>
                  <a:pt x="33397" y="85231"/>
                  <a:pt x="48356" y="100190"/>
                  <a:pt x="66793" y="100190"/>
                </a:cubicBezTo>
                <a:cubicBezTo>
                  <a:pt x="85231" y="100190"/>
                  <a:pt x="100190" y="85231"/>
                  <a:pt x="100190" y="66793"/>
                </a:cubicBezTo>
                <a:lnTo>
                  <a:pt x="100190" y="22264"/>
                </a:lnTo>
                <a:lnTo>
                  <a:pt x="89058" y="22264"/>
                </a:lnTo>
                <a:cubicBezTo>
                  <a:pt x="82900" y="22264"/>
                  <a:pt x="77925" y="17290"/>
                  <a:pt x="77925" y="11132"/>
                </a:cubicBezTo>
                <a:cubicBezTo>
                  <a:pt x="77925" y="4975"/>
                  <a:pt x="82900" y="0"/>
                  <a:pt x="89058" y="0"/>
                </a:cubicBezTo>
                <a:lnTo>
                  <a:pt x="105756" y="0"/>
                </a:lnTo>
                <a:cubicBezTo>
                  <a:pt x="114975" y="0"/>
                  <a:pt x="122454" y="7479"/>
                  <a:pt x="122454" y="16698"/>
                </a:cubicBezTo>
                <a:lnTo>
                  <a:pt x="122454" y="66793"/>
                </a:lnTo>
                <a:cubicBezTo>
                  <a:pt x="122454" y="93719"/>
                  <a:pt x="103321" y="116192"/>
                  <a:pt x="77925" y="121341"/>
                </a:cubicBezTo>
                <a:lnTo>
                  <a:pt x="77925" y="128020"/>
                </a:lnTo>
                <a:cubicBezTo>
                  <a:pt x="77925" y="149554"/>
                  <a:pt x="95354" y="166983"/>
                  <a:pt x="116888" y="166983"/>
                </a:cubicBezTo>
                <a:cubicBezTo>
                  <a:pt x="138422" y="166983"/>
                  <a:pt x="155851" y="149554"/>
                  <a:pt x="155851" y="128020"/>
                </a:cubicBezTo>
                <a:lnTo>
                  <a:pt x="155851" y="98277"/>
                </a:lnTo>
                <a:cubicBezTo>
                  <a:pt x="142875" y="93685"/>
                  <a:pt x="133587" y="81335"/>
                  <a:pt x="133587" y="66793"/>
                </a:cubicBezTo>
                <a:cubicBezTo>
                  <a:pt x="133587" y="48356"/>
                  <a:pt x="148545" y="33397"/>
                  <a:pt x="166983" y="33397"/>
                </a:cubicBezTo>
                <a:cubicBezTo>
                  <a:pt x="185421" y="33397"/>
                  <a:pt x="200380" y="48356"/>
                  <a:pt x="200380" y="66793"/>
                </a:cubicBezTo>
                <a:cubicBezTo>
                  <a:pt x="200380" y="81335"/>
                  <a:pt x="191091" y="93719"/>
                  <a:pt x="178115" y="98277"/>
                </a:cubicBezTo>
                <a:lnTo>
                  <a:pt x="178115" y="128020"/>
                </a:lnTo>
                <a:cubicBezTo>
                  <a:pt x="178115" y="161835"/>
                  <a:pt x="150702" y="189248"/>
                  <a:pt x="116888" y="189248"/>
                </a:cubicBezTo>
                <a:cubicBezTo>
                  <a:pt x="83074" y="189248"/>
                  <a:pt x="55661" y="161835"/>
                  <a:pt x="55661" y="128020"/>
                </a:cubicBezTo>
                <a:lnTo>
                  <a:pt x="55661" y="121341"/>
                </a:lnTo>
                <a:cubicBezTo>
                  <a:pt x="30266" y="116192"/>
                  <a:pt x="11132" y="93719"/>
                  <a:pt x="11132" y="66793"/>
                </a:cubicBezTo>
                <a:lnTo>
                  <a:pt x="11132" y="16698"/>
                </a:lnTo>
                <a:close/>
                <a:moveTo>
                  <a:pt x="166983" y="77925"/>
                </a:moveTo>
                <a:cubicBezTo>
                  <a:pt x="173127" y="77925"/>
                  <a:pt x="178115" y="72937"/>
                  <a:pt x="178115" y="66793"/>
                </a:cubicBezTo>
                <a:cubicBezTo>
                  <a:pt x="178115" y="60649"/>
                  <a:pt x="173127" y="55661"/>
                  <a:pt x="166983" y="55661"/>
                </a:cubicBezTo>
                <a:cubicBezTo>
                  <a:pt x="160839" y="55661"/>
                  <a:pt x="155851" y="60649"/>
                  <a:pt x="155851" y="66793"/>
                </a:cubicBezTo>
                <a:cubicBezTo>
                  <a:pt x="155851" y="72937"/>
                  <a:pt x="160839" y="77925"/>
                  <a:pt x="166983" y="77925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15" name="Text 13"/>
          <p:cNvSpPr/>
          <p:nvPr/>
        </p:nvSpPr>
        <p:spPr>
          <a:xfrm>
            <a:off x="4554968" y="1852400"/>
            <a:ext cx="1326960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Clinical Precision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020621" y="2297689"/>
            <a:ext cx="2983433" cy="69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Advanced algorithms deliver accuracy comparable to dermatological assessments, validated by medical professionals.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74042" y="3312947"/>
            <a:ext cx="3286229" cy="1585227"/>
          </a:xfrm>
          <a:custGeom>
            <a:avLst/>
            <a:gdLst/>
            <a:ahLst/>
            <a:cxnLst/>
            <a:rect l="l" t="t" r="r" b="b"/>
            <a:pathLst>
              <a:path w="3286229" h="1585227">
                <a:moveTo>
                  <a:pt x="35623" y="0"/>
                </a:moveTo>
                <a:lnTo>
                  <a:pt x="3179353" y="0"/>
                </a:lnTo>
                <a:cubicBezTo>
                  <a:pt x="3238379" y="0"/>
                  <a:pt x="3286229" y="47850"/>
                  <a:pt x="3286229" y="106876"/>
                </a:cubicBezTo>
                <a:lnTo>
                  <a:pt x="3286229" y="1478351"/>
                </a:lnTo>
                <a:cubicBezTo>
                  <a:pt x="3286229" y="1537377"/>
                  <a:pt x="3238379" y="1585227"/>
                  <a:pt x="3179353" y="1585227"/>
                </a:cubicBez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3587" dist="89058" dir="540000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74042" y="3312947"/>
            <a:ext cx="35623" cy="1585227"/>
          </a:xfrm>
          <a:custGeom>
            <a:avLst/>
            <a:gdLst/>
            <a:ahLst/>
            <a:cxnLst/>
            <a:rect l="l" t="t" r="r" b="b"/>
            <a:pathLst>
              <a:path w="35623" h="1585227">
                <a:moveTo>
                  <a:pt x="35623" y="0"/>
                </a:moveTo>
                <a:lnTo>
                  <a:pt x="35623" y="0"/>
                </a:lnTo>
                <a:lnTo>
                  <a:pt x="35623" y="1585227"/>
                </a:ln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9" name="Shape 17"/>
          <p:cNvSpPr/>
          <p:nvPr/>
        </p:nvSpPr>
        <p:spPr>
          <a:xfrm>
            <a:off x="569969" y="3491062"/>
            <a:ext cx="427477" cy="427477"/>
          </a:xfrm>
          <a:custGeom>
            <a:avLst/>
            <a:gdLst/>
            <a:ahLst/>
            <a:cxnLst/>
            <a:rect l="l" t="t" r="r" b="b"/>
            <a:pathLst>
              <a:path w="427477" h="427477">
                <a:moveTo>
                  <a:pt x="213738" y="0"/>
                </a:moveTo>
                <a:lnTo>
                  <a:pt x="213738" y="0"/>
                </a:lnTo>
                <a:cubicBezTo>
                  <a:pt x="331704" y="0"/>
                  <a:pt x="427477" y="95773"/>
                  <a:pt x="427477" y="213738"/>
                </a:cubicBezTo>
                <a:lnTo>
                  <a:pt x="427477" y="213738"/>
                </a:lnTo>
                <a:cubicBezTo>
                  <a:pt x="427477" y="331704"/>
                  <a:pt x="331704" y="427477"/>
                  <a:pt x="213738" y="427477"/>
                </a:cubicBezTo>
                <a:lnTo>
                  <a:pt x="213738" y="427477"/>
                </a:lnTo>
                <a:cubicBezTo>
                  <a:pt x="95773" y="427477"/>
                  <a:pt x="0" y="331704"/>
                  <a:pt x="0" y="213738"/>
                </a:cubicBezTo>
                <a:lnTo>
                  <a:pt x="0" y="213738"/>
                </a:lnTo>
                <a:cubicBezTo>
                  <a:pt x="0" y="95773"/>
                  <a:pt x="95773" y="0"/>
                  <a:pt x="213738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0" name="Shape 18"/>
          <p:cNvSpPr/>
          <p:nvPr/>
        </p:nvSpPr>
        <p:spPr>
          <a:xfrm>
            <a:off x="672386" y="3615743"/>
            <a:ext cx="222644" cy="178115"/>
          </a:xfrm>
          <a:custGeom>
            <a:avLst/>
            <a:gdLst/>
            <a:ahLst/>
            <a:cxnLst/>
            <a:rect l="l" t="t" r="r" b="b"/>
            <a:pathLst>
              <a:path w="222644" h="178115">
                <a:moveTo>
                  <a:pt x="47312" y="44529"/>
                </a:moveTo>
                <a:cubicBezTo>
                  <a:pt x="47312" y="21489"/>
                  <a:pt x="66018" y="2783"/>
                  <a:pt x="89058" y="2783"/>
                </a:cubicBezTo>
                <a:cubicBezTo>
                  <a:pt x="112098" y="2783"/>
                  <a:pt x="130804" y="21489"/>
                  <a:pt x="130804" y="44529"/>
                </a:cubicBezTo>
                <a:cubicBezTo>
                  <a:pt x="130804" y="67569"/>
                  <a:pt x="112098" y="86275"/>
                  <a:pt x="89058" y="86275"/>
                </a:cubicBezTo>
                <a:cubicBezTo>
                  <a:pt x="66018" y="86275"/>
                  <a:pt x="47312" y="67569"/>
                  <a:pt x="47312" y="44529"/>
                </a:cubicBezTo>
                <a:close/>
                <a:moveTo>
                  <a:pt x="16698" y="167783"/>
                </a:moveTo>
                <a:cubicBezTo>
                  <a:pt x="16698" y="133517"/>
                  <a:pt x="44459" y="105756"/>
                  <a:pt x="78726" y="105756"/>
                </a:cubicBezTo>
                <a:lnTo>
                  <a:pt x="99390" y="105756"/>
                </a:lnTo>
                <a:cubicBezTo>
                  <a:pt x="133656" y="105756"/>
                  <a:pt x="161417" y="133517"/>
                  <a:pt x="161417" y="167783"/>
                </a:cubicBezTo>
                <a:cubicBezTo>
                  <a:pt x="161417" y="173489"/>
                  <a:pt x="156790" y="178115"/>
                  <a:pt x="151085" y="178115"/>
                </a:cubicBezTo>
                <a:lnTo>
                  <a:pt x="27030" y="178115"/>
                </a:lnTo>
                <a:cubicBezTo>
                  <a:pt x="21325" y="178115"/>
                  <a:pt x="16698" y="173489"/>
                  <a:pt x="16698" y="167783"/>
                </a:cubicBezTo>
                <a:close/>
                <a:moveTo>
                  <a:pt x="213043" y="46164"/>
                </a:moveTo>
                <a:lnTo>
                  <a:pt x="185212" y="90693"/>
                </a:lnTo>
                <a:cubicBezTo>
                  <a:pt x="183751" y="93024"/>
                  <a:pt x="181246" y="94485"/>
                  <a:pt x="178498" y="94624"/>
                </a:cubicBezTo>
                <a:cubicBezTo>
                  <a:pt x="175750" y="94763"/>
                  <a:pt x="173106" y="93511"/>
                  <a:pt x="171471" y="91284"/>
                </a:cubicBezTo>
                <a:lnTo>
                  <a:pt x="154773" y="69020"/>
                </a:lnTo>
                <a:cubicBezTo>
                  <a:pt x="151989" y="65332"/>
                  <a:pt x="152755" y="60114"/>
                  <a:pt x="156442" y="57331"/>
                </a:cubicBezTo>
                <a:cubicBezTo>
                  <a:pt x="160130" y="54548"/>
                  <a:pt x="165348" y="55313"/>
                  <a:pt x="168131" y="59001"/>
                </a:cubicBezTo>
                <a:lnTo>
                  <a:pt x="177524" y="71524"/>
                </a:lnTo>
                <a:lnTo>
                  <a:pt x="198884" y="37328"/>
                </a:lnTo>
                <a:cubicBezTo>
                  <a:pt x="201319" y="33431"/>
                  <a:pt x="206468" y="32214"/>
                  <a:pt x="210399" y="34684"/>
                </a:cubicBezTo>
                <a:cubicBezTo>
                  <a:pt x="214330" y="37154"/>
                  <a:pt x="215513" y="42268"/>
                  <a:pt x="213043" y="46199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1" name="Text 19"/>
          <p:cNvSpPr/>
          <p:nvPr/>
        </p:nvSpPr>
        <p:spPr>
          <a:xfrm>
            <a:off x="1104316" y="3580120"/>
            <a:ext cx="1665379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Personalized Routines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69969" y="4025408"/>
            <a:ext cx="2983433" cy="69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matches your unique skin profile with targeted products, eliminating guesswork from skincare shopping.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824694" y="3312947"/>
            <a:ext cx="3286229" cy="1585227"/>
          </a:xfrm>
          <a:custGeom>
            <a:avLst/>
            <a:gdLst/>
            <a:ahLst/>
            <a:cxnLst/>
            <a:rect l="l" t="t" r="r" b="b"/>
            <a:pathLst>
              <a:path w="3286229" h="1585227">
                <a:moveTo>
                  <a:pt x="35623" y="0"/>
                </a:moveTo>
                <a:lnTo>
                  <a:pt x="3179353" y="0"/>
                </a:lnTo>
                <a:cubicBezTo>
                  <a:pt x="3238379" y="0"/>
                  <a:pt x="3286229" y="47850"/>
                  <a:pt x="3286229" y="106876"/>
                </a:cubicBezTo>
                <a:lnTo>
                  <a:pt x="3286229" y="1478351"/>
                </a:lnTo>
                <a:cubicBezTo>
                  <a:pt x="3286229" y="1537377"/>
                  <a:pt x="3238379" y="1585227"/>
                  <a:pt x="3179353" y="1585227"/>
                </a:cubicBez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3587" dist="89058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824694" y="3312947"/>
            <a:ext cx="35623" cy="1585227"/>
          </a:xfrm>
          <a:custGeom>
            <a:avLst/>
            <a:gdLst/>
            <a:ahLst/>
            <a:cxnLst/>
            <a:rect l="l" t="t" r="r" b="b"/>
            <a:pathLst>
              <a:path w="35623" h="1585227">
                <a:moveTo>
                  <a:pt x="35623" y="0"/>
                </a:moveTo>
                <a:lnTo>
                  <a:pt x="35623" y="0"/>
                </a:lnTo>
                <a:lnTo>
                  <a:pt x="35623" y="1585227"/>
                </a:ln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5" name="Shape 23"/>
          <p:cNvSpPr/>
          <p:nvPr/>
        </p:nvSpPr>
        <p:spPr>
          <a:xfrm>
            <a:off x="4020621" y="3491062"/>
            <a:ext cx="427477" cy="427477"/>
          </a:xfrm>
          <a:custGeom>
            <a:avLst/>
            <a:gdLst/>
            <a:ahLst/>
            <a:cxnLst/>
            <a:rect l="l" t="t" r="r" b="b"/>
            <a:pathLst>
              <a:path w="427477" h="427477">
                <a:moveTo>
                  <a:pt x="213738" y="0"/>
                </a:moveTo>
                <a:lnTo>
                  <a:pt x="213738" y="0"/>
                </a:lnTo>
                <a:cubicBezTo>
                  <a:pt x="331704" y="0"/>
                  <a:pt x="427477" y="95773"/>
                  <a:pt x="427477" y="213738"/>
                </a:cubicBezTo>
                <a:lnTo>
                  <a:pt x="427477" y="213738"/>
                </a:lnTo>
                <a:cubicBezTo>
                  <a:pt x="427477" y="331704"/>
                  <a:pt x="331704" y="427477"/>
                  <a:pt x="213738" y="427477"/>
                </a:cubicBezTo>
                <a:lnTo>
                  <a:pt x="213738" y="427477"/>
                </a:lnTo>
                <a:cubicBezTo>
                  <a:pt x="95773" y="427477"/>
                  <a:pt x="0" y="331704"/>
                  <a:pt x="0" y="213738"/>
                </a:cubicBezTo>
                <a:lnTo>
                  <a:pt x="0" y="213738"/>
                </a:lnTo>
                <a:cubicBezTo>
                  <a:pt x="0" y="95773"/>
                  <a:pt x="95773" y="0"/>
                  <a:pt x="213738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6" name="Shape 24"/>
          <p:cNvSpPr/>
          <p:nvPr/>
        </p:nvSpPr>
        <p:spPr>
          <a:xfrm>
            <a:off x="4145302" y="3615743"/>
            <a:ext cx="178115" cy="178115"/>
          </a:xfrm>
          <a:custGeom>
            <a:avLst/>
            <a:gdLst/>
            <a:ahLst/>
            <a:cxnLst/>
            <a:rect l="l" t="t" r="r" b="b"/>
            <a:pathLst>
              <a:path w="178115" h="178115">
                <a:moveTo>
                  <a:pt x="11132" y="11132"/>
                </a:moveTo>
                <a:cubicBezTo>
                  <a:pt x="17290" y="11132"/>
                  <a:pt x="22264" y="16107"/>
                  <a:pt x="22264" y="22264"/>
                </a:cubicBezTo>
                <a:lnTo>
                  <a:pt x="22264" y="139153"/>
                </a:lnTo>
                <a:cubicBezTo>
                  <a:pt x="22264" y="142214"/>
                  <a:pt x="24769" y="144719"/>
                  <a:pt x="27831" y="144719"/>
                </a:cubicBezTo>
                <a:lnTo>
                  <a:pt x="166983" y="144719"/>
                </a:lnTo>
                <a:cubicBezTo>
                  <a:pt x="173141" y="144719"/>
                  <a:pt x="178115" y="149693"/>
                  <a:pt x="178115" y="155851"/>
                </a:cubicBezTo>
                <a:cubicBezTo>
                  <a:pt x="178115" y="162008"/>
                  <a:pt x="173141" y="166983"/>
                  <a:pt x="166983" y="166983"/>
                </a:cubicBezTo>
                <a:lnTo>
                  <a:pt x="27831" y="166983"/>
                </a:lnTo>
                <a:cubicBezTo>
                  <a:pt x="12454" y="166983"/>
                  <a:pt x="0" y="154529"/>
                  <a:pt x="0" y="139153"/>
                </a:cubicBezTo>
                <a:lnTo>
                  <a:pt x="0" y="22264"/>
                </a:lnTo>
                <a:cubicBezTo>
                  <a:pt x="0" y="16107"/>
                  <a:pt x="4975" y="11132"/>
                  <a:pt x="11132" y="11132"/>
                </a:cubicBezTo>
                <a:close/>
                <a:moveTo>
                  <a:pt x="83492" y="33397"/>
                </a:moveTo>
                <a:cubicBezTo>
                  <a:pt x="85822" y="33397"/>
                  <a:pt x="88049" y="34371"/>
                  <a:pt x="89649" y="36110"/>
                </a:cubicBezTo>
                <a:lnTo>
                  <a:pt x="114383" y="63071"/>
                </a:lnTo>
                <a:lnTo>
                  <a:pt x="130456" y="46964"/>
                </a:lnTo>
                <a:cubicBezTo>
                  <a:pt x="133726" y="43694"/>
                  <a:pt x="139014" y="43694"/>
                  <a:pt x="142249" y="46964"/>
                </a:cubicBezTo>
                <a:lnTo>
                  <a:pt x="164513" y="69228"/>
                </a:lnTo>
                <a:cubicBezTo>
                  <a:pt x="166079" y="70794"/>
                  <a:pt x="166948" y="72916"/>
                  <a:pt x="166948" y="75142"/>
                </a:cubicBezTo>
                <a:lnTo>
                  <a:pt x="166948" y="114105"/>
                </a:lnTo>
                <a:cubicBezTo>
                  <a:pt x="166948" y="118732"/>
                  <a:pt x="163226" y="122454"/>
                  <a:pt x="158599" y="122454"/>
                </a:cubicBezTo>
                <a:lnTo>
                  <a:pt x="52843" y="122454"/>
                </a:lnTo>
                <a:cubicBezTo>
                  <a:pt x="48216" y="122454"/>
                  <a:pt x="44494" y="118732"/>
                  <a:pt x="44494" y="114105"/>
                </a:cubicBezTo>
                <a:lnTo>
                  <a:pt x="44494" y="75142"/>
                </a:lnTo>
                <a:cubicBezTo>
                  <a:pt x="44494" y="73055"/>
                  <a:pt x="45294" y="71037"/>
                  <a:pt x="46686" y="69507"/>
                </a:cubicBezTo>
                <a:lnTo>
                  <a:pt x="77299" y="36110"/>
                </a:lnTo>
                <a:cubicBezTo>
                  <a:pt x="78865" y="34371"/>
                  <a:pt x="81126" y="33397"/>
                  <a:pt x="83457" y="33397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7" name="Text 25"/>
          <p:cNvSpPr/>
          <p:nvPr/>
        </p:nvSpPr>
        <p:spPr>
          <a:xfrm>
            <a:off x="4554968" y="3580120"/>
            <a:ext cx="138039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Progress Tracking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020621" y="4025408"/>
            <a:ext cx="2983433" cy="69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Historical analysis allows you to monitor skin condition changes over time and adjust routines accordingly.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74042" y="5040666"/>
            <a:ext cx="3286229" cy="1585227"/>
          </a:xfrm>
          <a:custGeom>
            <a:avLst/>
            <a:gdLst/>
            <a:ahLst/>
            <a:cxnLst/>
            <a:rect l="l" t="t" r="r" b="b"/>
            <a:pathLst>
              <a:path w="3286229" h="1585227">
                <a:moveTo>
                  <a:pt x="35623" y="0"/>
                </a:moveTo>
                <a:lnTo>
                  <a:pt x="3179353" y="0"/>
                </a:lnTo>
                <a:cubicBezTo>
                  <a:pt x="3238379" y="0"/>
                  <a:pt x="3286229" y="47850"/>
                  <a:pt x="3286229" y="106876"/>
                </a:cubicBezTo>
                <a:lnTo>
                  <a:pt x="3286229" y="1478351"/>
                </a:lnTo>
                <a:cubicBezTo>
                  <a:pt x="3286229" y="1537377"/>
                  <a:pt x="3238379" y="1585227"/>
                  <a:pt x="3179353" y="1585227"/>
                </a:cubicBez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3587" dist="89058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374042" y="5040666"/>
            <a:ext cx="35623" cy="1585227"/>
          </a:xfrm>
          <a:custGeom>
            <a:avLst/>
            <a:gdLst/>
            <a:ahLst/>
            <a:cxnLst/>
            <a:rect l="l" t="t" r="r" b="b"/>
            <a:pathLst>
              <a:path w="35623" h="1585227">
                <a:moveTo>
                  <a:pt x="35623" y="0"/>
                </a:moveTo>
                <a:lnTo>
                  <a:pt x="35623" y="0"/>
                </a:lnTo>
                <a:lnTo>
                  <a:pt x="35623" y="1585227"/>
                </a:ln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31" name="Shape 29"/>
          <p:cNvSpPr/>
          <p:nvPr/>
        </p:nvSpPr>
        <p:spPr>
          <a:xfrm>
            <a:off x="569969" y="5218782"/>
            <a:ext cx="427477" cy="427477"/>
          </a:xfrm>
          <a:custGeom>
            <a:avLst/>
            <a:gdLst/>
            <a:ahLst/>
            <a:cxnLst/>
            <a:rect l="l" t="t" r="r" b="b"/>
            <a:pathLst>
              <a:path w="427477" h="427477">
                <a:moveTo>
                  <a:pt x="213738" y="0"/>
                </a:moveTo>
                <a:lnTo>
                  <a:pt x="213738" y="0"/>
                </a:lnTo>
                <a:cubicBezTo>
                  <a:pt x="331704" y="0"/>
                  <a:pt x="427477" y="95773"/>
                  <a:pt x="427477" y="213738"/>
                </a:cubicBezTo>
                <a:lnTo>
                  <a:pt x="427477" y="213738"/>
                </a:lnTo>
                <a:cubicBezTo>
                  <a:pt x="427477" y="331704"/>
                  <a:pt x="331704" y="427477"/>
                  <a:pt x="213738" y="427477"/>
                </a:cubicBezTo>
                <a:lnTo>
                  <a:pt x="213738" y="427477"/>
                </a:lnTo>
                <a:cubicBezTo>
                  <a:pt x="95773" y="427477"/>
                  <a:pt x="0" y="331704"/>
                  <a:pt x="0" y="213738"/>
                </a:cubicBezTo>
                <a:lnTo>
                  <a:pt x="0" y="213738"/>
                </a:lnTo>
                <a:cubicBezTo>
                  <a:pt x="0" y="95773"/>
                  <a:pt x="95773" y="0"/>
                  <a:pt x="213738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32" name="Shape 30"/>
          <p:cNvSpPr/>
          <p:nvPr/>
        </p:nvSpPr>
        <p:spPr>
          <a:xfrm>
            <a:off x="694650" y="5343462"/>
            <a:ext cx="178115" cy="178115"/>
          </a:xfrm>
          <a:custGeom>
            <a:avLst/>
            <a:gdLst/>
            <a:ahLst/>
            <a:cxnLst/>
            <a:rect l="l" t="t" r="r" b="b"/>
            <a:pathLst>
              <a:path w="178115" h="178115">
                <a:moveTo>
                  <a:pt x="0" y="89058"/>
                </a:moveTo>
                <a:cubicBezTo>
                  <a:pt x="0" y="39905"/>
                  <a:pt x="39905" y="0"/>
                  <a:pt x="89058" y="0"/>
                </a:cubicBezTo>
                <a:cubicBezTo>
                  <a:pt x="138210" y="0"/>
                  <a:pt x="178115" y="39905"/>
                  <a:pt x="178115" y="89058"/>
                </a:cubicBezTo>
                <a:cubicBezTo>
                  <a:pt x="178115" y="138210"/>
                  <a:pt x="138210" y="178115"/>
                  <a:pt x="89058" y="178115"/>
                </a:cubicBezTo>
                <a:cubicBezTo>
                  <a:pt x="39905" y="178115"/>
                  <a:pt x="0" y="138210"/>
                  <a:pt x="0" y="89058"/>
                </a:cubicBezTo>
                <a:close/>
                <a:moveTo>
                  <a:pt x="56183" y="59105"/>
                </a:moveTo>
                <a:cubicBezTo>
                  <a:pt x="51939" y="57296"/>
                  <a:pt x="47034" y="59244"/>
                  <a:pt x="45225" y="63488"/>
                </a:cubicBezTo>
                <a:cubicBezTo>
                  <a:pt x="43416" y="67733"/>
                  <a:pt x="45364" y="72638"/>
                  <a:pt x="49608" y="74447"/>
                </a:cubicBezTo>
                <a:lnTo>
                  <a:pt x="53748" y="76221"/>
                </a:lnTo>
                <a:cubicBezTo>
                  <a:pt x="59766" y="78795"/>
                  <a:pt x="65993" y="80709"/>
                  <a:pt x="72394" y="81891"/>
                </a:cubicBezTo>
                <a:lnTo>
                  <a:pt x="72394" y="99320"/>
                </a:lnTo>
                <a:cubicBezTo>
                  <a:pt x="72394" y="100816"/>
                  <a:pt x="72151" y="102312"/>
                  <a:pt x="71664" y="103704"/>
                </a:cubicBezTo>
                <a:lnTo>
                  <a:pt x="61679" y="133656"/>
                </a:lnTo>
                <a:cubicBezTo>
                  <a:pt x="60218" y="138039"/>
                  <a:pt x="62584" y="142771"/>
                  <a:pt x="66967" y="144232"/>
                </a:cubicBezTo>
                <a:cubicBezTo>
                  <a:pt x="71351" y="145693"/>
                  <a:pt x="76082" y="143327"/>
                  <a:pt x="77543" y="138944"/>
                </a:cubicBezTo>
                <a:lnTo>
                  <a:pt x="86031" y="113479"/>
                </a:lnTo>
                <a:cubicBezTo>
                  <a:pt x="86483" y="112157"/>
                  <a:pt x="87701" y="111253"/>
                  <a:pt x="89092" y="111253"/>
                </a:cubicBezTo>
                <a:cubicBezTo>
                  <a:pt x="90484" y="111253"/>
                  <a:pt x="91736" y="112157"/>
                  <a:pt x="92154" y="113479"/>
                </a:cubicBezTo>
                <a:lnTo>
                  <a:pt x="100642" y="138944"/>
                </a:lnTo>
                <a:cubicBezTo>
                  <a:pt x="102103" y="143327"/>
                  <a:pt x="106834" y="145693"/>
                  <a:pt x="111218" y="144232"/>
                </a:cubicBezTo>
                <a:cubicBezTo>
                  <a:pt x="115601" y="142771"/>
                  <a:pt x="117932" y="138109"/>
                  <a:pt x="116471" y="133726"/>
                </a:cubicBezTo>
                <a:lnTo>
                  <a:pt x="106487" y="103773"/>
                </a:lnTo>
                <a:cubicBezTo>
                  <a:pt x="106000" y="102347"/>
                  <a:pt x="105756" y="100886"/>
                  <a:pt x="105756" y="99390"/>
                </a:cubicBezTo>
                <a:lnTo>
                  <a:pt x="105756" y="81961"/>
                </a:lnTo>
                <a:cubicBezTo>
                  <a:pt x="112157" y="80743"/>
                  <a:pt x="118384" y="78865"/>
                  <a:pt x="124402" y="76290"/>
                </a:cubicBezTo>
                <a:lnTo>
                  <a:pt x="128542" y="74516"/>
                </a:lnTo>
                <a:cubicBezTo>
                  <a:pt x="132786" y="72707"/>
                  <a:pt x="134735" y="67802"/>
                  <a:pt x="132926" y="63558"/>
                </a:cubicBezTo>
                <a:cubicBezTo>
                  <a:pt x="131117" y="59314"/>
                  <a:pt x="126211" y="57366"/>
                  <a:pt x="121967" y="59175"/>
                </a:cubicBezTo>
                <a:lnTo>
                  <a:pt x="117828" y="60879"/>
                </a:lnTo>
                <a:cubicBezTo>
                  <a:pt x="108748" y="64776"/>
                  <a:pt x="98972" y="66793"/>
                  <a:pt x="89058" y="66793"/>
                </a:cubicBezTo>
                <a:cubicBezTo>
                  <a:pt x="79143" y="66793"/>
                  <a:pt x="69402" y="64776"/>
                  <a:pt x="60288" y="60879"/>
                </a:cubicBezTo>
                <a:lnTo>
                  <a:pt x="56148" y="59105"/>
                </a:lnTo>
                <a:close/>
                <a:moveTo>
                  <a:pt x="89058" y="55661"/>
                </a:moveTo>
                <a:cubicBezTo>
                  <a:pt x="96738" y="55661"/>
                  <a:pt x="102973" y="49426"/>
                  <a:pt x="102973" y="41746"/>
                </a:cubicBezTo>
                <a:cubicBezTo>
                  <a:pt x="102973" y="34066"/>
                  <a:pt x="96738" y="27831"/>
                  <a:pt x="89058" y="27831"/>
                </a:cubicBezTo>
                <a:cubicBezTo>
                  <a:pt x="81378" y="27831"/>
                  <a:pt x="75142" y="34066"/>
                  <a:pt x="75142" y="41746"/>
                </a:cubicBezTo>
                <a:cubicBezTo>
                  <a:pt x="75142" y="49426"/>
                  <a:pt x="81378" y="55661"/>
                  <a:pt x="89058" y="55661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3" name="Text 31"/>
          <p:cNvSpPr/>
          <p:nvPr/>
        </p:nvSpPr>
        <p:spPr>
          <a:xfrm>
            <a:off x="1104316" y="5307839"/>
            <a:ext cx="1603039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Democratized Access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69969" y="5753128"/>
            <a:ext cx="2983433" cy="69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Brings dermatological expertise to everyone, regardless of location or ability to visit specialists.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824694" y="5040666"/>
            <a:ext cx="3286229" cy="1585227"/>
          </a:xfrm>
          <a:custGeom>
            <a:avLst/>
            <a:gdLst/>
            <a:ahLst/>
            <a:cxnLst/>
            <a:rect l="l" t="t" r="r" b="b"/>
            <a:pathLst>
              <a:path w="3286229" h="1585227">
                <a:moveTo>
                  <a:pt x="35623" y="0"/>
                </a:moveTo>
                <a:lnTo>
                  <a:pt x="3179353" y="0"/>
                </a:lnTo>
                <a:cubicBezTo>
                  <a:pt x="3238379" y="0"/>
                  <a:pt x="3286229" y="47850"/>
                  <a:pt x="3286229" y="106876"/>
                </a:cubicBezTo>
                <a:lnTo>
                  <a:pt x="3286229" y="1478351"/>
                </a:lnTo>
                <a:cubicBezTo>
                  <a:pt x="3286229" y="1537377"/>
                  <a:pt x="3238379" y="1585227"/>
                  <a:pt x="3179353" y="1585227"/>
                </a:cubicBez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3587" dist="89058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3824694" y="5040666"/>
            <a:ext cx="35623" cy="1585227"/>
          </a:xfrm>
          <a:custGeom>
            <a:avLst/>
            <a:gdLst/>
            <a:ahLst/>
            <a:cxnLst/>
            <a:rect l="l" t="t" r="r" b="b"/>
            <a:pathLst>
              <a:path w="35623" h="1585227">
                <a:moveTo>
                  <a:pt x="35623" y="0"/>
                </a:moveTo>
                <a:lnTo>
                  <a:pt x="35623" y="0"/>
                </a:lnTo>
                <a:lnTo>
                  <a:pt x="35623" y="1585227"/>
                </a:lnTo>
                <a:lnTo>
                  <a:pt x="35623" y="1585227"/>
                </a:lnTo>
                <a:cubicBezTo>
                  <a:pt x="15949" y="1585227"/>
                  <a:pt x="0" y="1569278"/>
                  <a:pt x="0" y="1549604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7" name="Shape 35"/>
          <p:cNvSpPr/>
          <p:nvPr/>
        </p:nvSpPr>
        <p:spPr>
          <a:xfrm>
            <a:off x="4020621" y="5218782"/>
            <a:ext cx="427477" cy="427477"/>
          </a:xfrm>
          <a:custGeom>
            <a:avLst/>
            <a:gdLst/>
            <a:ahLst/>
            <a:cxnLst/>
            <a:rect l="l" t="t" r="r" b="b"/>
            <a:pathLst>
              <a:path w="427477" h="427477">
                <a:moveTo>
                  <a:pt x="213738" y="0"/>
                </a:moveTo>
                <a:lnTo>
                  <a:pt x="213738" y="0"/>
                </a:lnTo>
                <a:cubicBezTo>
                  <a:pt x="331704" y="0"/>
                  <a:pt x="427477" y="95773"/>
                  <a:pt x="427477" y="213738"/>
                </a:cubicBezTo>
                <a:lnTo>
                  <a:pt x="427477" y="213738"/>
                </a:lnTo>
                <a:cubicBezTo>
                  <a:pt x="427477" y="331704"/>
                  <a:pt x="331704" y="427477"/>
                  <a:pt x="213738" y="427477"/>
                </a:cubicBezTo>
                <a:lnTo>
                  <a:pt x="213738" y="427477"/>
                </a:lnTo>
                <a:cubicBezTo>
                  <a:pt x="95773" y="427477"/>
                  <a:pt x="0" y="331704"/>
                  <a:pt x="0" y="213738"/>
                </a:cubicBezTo>
                <a:lnTo>
                  <a:pt x="0" y="213738"/>
                </a:lnTo>
                <a:cubicBezTo>
                  <a:pt x="0" y="95773"/>
                  <a:pt x="95773" y="0"/>
                  <a:pt x="213738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8" name="Shape 36"/>
          <p:cNvSpPr/>
          <p:nvPr/>
        </p:nvSpPr>
        <p:spPr>
          <a:xfrm>
            <a:off x="4145302" y="5343462"/>
            <a:ext cx="178115" cy="178115"/>
          </a:xfrm>
          <a:custGeom>
            <a:avLst/>
            <a:gdLst/>
            <a:ahLst/>
            <a:cxnLst/>
            <a:rect l="l" t="t" r="r" b="b"/>
            <a:pathLst>
              <a:path w="178115" h="178115">
                <a:moveTo>
                  <a:pt x="127742" y="143501"/>
                </a:moveTo>
                <a:lnTo>
                  <a:pt x="34614" y="50373"/>
                </a:lnTo>
                <a:cubicBezTo>
                  <a:pt x="26822" y="61297"/>
                  <a:pt x="22264" y="74655"/>
                  <a:pt x="22264" y="89058"/>
                </a:cubicBezTo>
                <a:cubicBezTo>
                  <a:pt x="22264" y="125933"/>
                  <a:pt x="52182" y="155851"/>
                  <a:pt x="89058" y="155851"/>
                </a:cubicBezTo>
                <a:cubicBezTo>
                  <a:pt x="103495" y="155851"/>
                  <a:pt x="116853" y="151294"/>
                  <a:pt x="127742" y="143501"/>
                </a:cubicBezTo>
                <a:close/>
                <a:moveTo>
                  <a:pt x="143501" y="127742"/>
                </a:moveTo>
                <a:cubicBezTo>
                  <a:pt x="151294" y="116819"/>
                  <a:pt x="155851" y="103460"/>
                  <a:pt x="155851" y="89058"/>
                </a:cubicBezTo>
                <a:cubicBezTo>
                  <a:pt x="155851" y="52182"/>
                  <a:pt x="125933" y="22264"/>
                  <a:pt x="89058" y="22264"/>
                </a:cubicBezTo>
                <a:cubicBezTo>
                  <a:pt x="74621" y="22264"/>
                  <a:pt x="61262" y="26822"/>
                  <a:pt x="50373" y="34614"/>
                </a:cubicBezTo>
                <a:lnTo>
                  <a:pt x="143501" y="127742"/>
                </a:lnTo>
                <a:close/>
                <a:moveTo>
                  <a:pt x="0" y="89058"/>
                </a:moveTo>
                <a:cubicBezTo>
                  <a:pt x="0" y="39905"/>
                  <a:pt x="39905" y="0"/>
                  <a:pt x="89058" y="0"/>
                </a:cubicBezTo>
                <a:cubicBezTo>
                  <a:pt x="138210" y="0"/>
                  <a:pt x="178115" y="39905"/>
                  <a:pt x="178115" y="89058"/>
                </a:cubicBezTo>
                <a:cubicBezTo>
                  <a:pt x="178115" y="138210"/>
                  <a:pt x="138210" y="178115"/>
                  <a:pt x="89058" y="178115"/>
                </a:cubicBezTo>
                <a:cubicBezTo>
                  <a:pt x="39905" y="178115"/>
                  <a:pt x="0" y="138210"/>
                  <a:pt x="0" y="89058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9" name="Text 37"/>
          <p:cNvSpPr/>
          <p:nvPr/>
        </p:nvSpPr>
        <p:spPr>
          <a:xfrm>
            <a:off x="4554968" y="5307839"/>
            <a:ext cx="1594133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No Generic Solutions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4020621" y="5753128"/>
            <a:ext cx="2983433" cy="694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Eliminates one-size-fits-all approaches by providing truly customized recommendations based on your skin.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328893" y="1585227"/>
            <a:ext cx="4506320" cy="3722612"/>
          </a:xfrm>
          <a:custGeom>
            <a:avLst/>
            <a:gdLst/>
            <a:ahLst/>
            <a:cxnLst/>
            <a:rect l="l" t="t" r="r" b="b"/>
            <a:pathLst>
              <a:path w="4506320" h="3722612">
                <a:moveTo>
                  <a:pt x="106876" y="0"/>
                </a:moveTo>
                <a:lnTo>
                  <a:pt x="4399444" y="0"/>
                </a:lnTo>
                <a:cubicBezTo>
                  <a:pt x="4458470" y="0"/>
                  <a:pt x="4506320" y="47850"/>
                  <a:pt x="4506320" y="106876"/>
                </a:cubicBezTo>
                <a:lnTo>
                  <a:pt x="4506320" y="3615736"/>
                </a:lnTo>
                <a:cubicBezTo>
                  <a:pt x="4506320" y="3674762"/>
                  <a:pt x="4458470" y="3722612"/>
                  <a:pt x="4399444" y="3722612"/>
                </a:cubicBezTo>
                <a:lnTo>
                  <a:pt x="106876" y="3722612"/>
                </a:lnTo>
                <a:cubicBezTo>
                  <a:pt x="47850" y="3722612"/>
                  <a:pt x="0" y="3674762"/>
                  <a:pt x="0" y="3615736"/>
                </a:cubicBezTo>
                <a:lnTo>
                  <a:pt x="0" y="106876"/>
                </a:lnTo>
                <a:cubicBezTo>
                  <a:pt x="0" y="47890"/>
                  <a:pt x="47890" y="0"/>
                  <a:pt x="106876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222644" dist="178115" dir="540000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7564896" y="1852287"/>
            <a:ext cx="178115" cy="178115"/>
          </a:xfrm>
          <a:custGeom>
            <a:avLst/>
            <a:gdLst/>
            <a:ahLst/>
            <a:cxnLst/>
            <a:rect l="l" t="t" r="r" b="b"/>
            <a:pathLst>
              <a:path w="178115" h="178115">
                <a:moveTo>
                  <a:pt x="178115" y="33397"/>
                </a:moveTo>
                <a:cubicBezTo>
                  <a:pt x="178115" y="50860"/>
                  <a:pt x="157556" y="76917"/>
                  <a:pt x="148685" y="87318"/>
                </a:cubicBezTo>
                <a:cubicBezTo>
                  <a:pt x="147363" y="88849"/>
                  <a:pt x="145415" y="89440"/>
                  <a:pt x="143640" y="89058"/>
                </a:cubicBezTo>
                <a:lnTo>
                  <a:pt x="111322" y="89058"/>
                </a:lnTo>
                <a:cubicBezTo>
                  <a:pt x="105165" y="89058"/>
                  <a:pt x="100190" y="94032"/>
                  <a:pt x="100190" y="100190"/>
                </a:cubicBezTo>
                <a:cubicBezTo>
                  <a:pt x="100190" y="106347"/>
                  <a:pt x="105165" y="111322"/>
                  <a:pt x="111322" y="111322"/>
                </a:cubicBezTo>
                <a:lnTo>
                  <a:pt x="144719" y="111322"/>
                </a:lnTo>
                <a:cubicBezTo>
                  <a:pt x="163157" y="111322"/>
                  <a:pt x="178115" y="126281"/>
                  <a:pt x="178115" y="144719"/>
                </a:cubicBezTo>
                <a:cubicBezTo>
                  <a:pt x="178115" y="163157"/>
                  <a:pt x="163157" y="178115"/>
                  <a:pt x="144719" y="178115"/>
                </a:cubicBezTo>
                <a:lnTo>
                  <a:pt x="48564" y="178115"/>
                </a:lnTo>
                <a:cubicBezTo>
                  <a:pt x="51591" y="174671"/>
                  <a:pt x="55278" y="170253"/>
                  <a:pt x="59001" y="165313"/>
                </a:cubicBezTo>
                <a:cubicBezTo>
                  <a:pt x="61192" y="162391"/>
                  <a:pt x="63454" y="159191"/>
                  <a:pt x="65610" y="155851"/>
                </a:cubicBezTo>
                <a:lnTo>
                  <a:pt x="144719" y="155851"/>
                </a:lnTo>
                <a:cubicBezTo>
                  <a:pt x="150876" y="155851"/>
                  <a:pt x="155851" y="150876"/>
                  <a:pt x="155851" y="144719"/>
                </a:cubicBezTo>
                <a:cubicBezTo>
                  <a:pt x="155851" y="138561"/>
                  <a:pt x="150876" y="133587"/>
                  <a:pt x="144719" y="133587"/>
                </a:cubicBezTo>
                <a:lnTo>
                  <a:pt x="111322" y="133587"/>
                </a:lnTo>
                <a:cubicBezTo>
                  <a:pt x="92884" y="133587"/>
                  <a:pt x="77925" y="118628"/>
                  <a:pt x="77925" y="100190"/>
                </a:cubicBezTo>
                <a:cubicBezTo>
                  <a:pt x="77925" y="81752"/>
                  <a:pt x="92884" y="66793"/>
                  <a:pt x="111322" y="66793"/>
                </a:cubicBezTo>
                <a:lnTo>
                  <a:pt x="125168" y="66793"/>
                </a:lnTo>
                <a:cubicBezTo>
                  <a:pt x="117862" y="55835"/>
                  <a:pt x="111322" y="43242"/>
                  <a:pt x="111322" y="33397"/>
                </a:cubicBezTo>
                <a:cubicBezTo>
                  <a:pt x="111322" y="14959"/>
                  <a:pt x="126281" y="0"/>
                  <a:pt x="144719" y="0"/>
                </a:cubicBezTo>
                <a:cubicBezTo>
                  <a:pt x="163157" y="0"/>
                  <a:pt x="178115" y="14959"/>
                  <a:pt x="178115" y="33397"/>
                </a:cubicBezTo>
                <a:close/>
                <a:moveTo>
                  <a:pt x="40737" y="170149"/>
                </a:moveTo>
                <a:cubicBezTo>
                  <a:pt x="39415" y="171645"/>
                  <a:pt x="38232" y="172967"/>
                  <a:pt x="37223" y="174080"/>
                </a:cubicBezTo>
                <a:lnTo>
                  <a:pt x="36597" y="174776"/>
                </a:lnTo>
                <a:lnTo>
                  <a:pt x="36528" y="174706"/>
                </a:lnTo>
                <a:cubicBezTo>
                  <a:pt x="34440" y="176306"/>
                  <a:pt x="31449" y="176098"/>
                  <a:pt x="29570" y="174080"/>
                </a:cubicBezTo>
                <a:cubicBezTo>
                  <a:pt x="20803" y="164548"/>
                  <a:pt x="0" y="140022"/>
                  <a:pt x="0" y="122454"/>
                </a:cubicBezTo>
                <a:cubicBezTo>
                  <a:pt x="0" y="104017"/>
                  <a:pt x="14959" y="89058"/>
                  <a:pt x="33397" y="89058"/>
                </a:cubicBezTo>
                <a:cubicBezTo>
                  <a:pt x="51834" y="89058"/>
                  <a:pt x="66793" y="104017"/>
                  <a:pt x="66793" y="122454"/>
                </a:cubicBezTo>
                <a:cubicBezTo>
                  <a:pt x="66793" y="132891"/>
                  <a:pt x="59453" y="145762"/>
                  <a:pt x="51660" y="156512"/>
                </a:cubicBezTo>
                <a:cubicBezTo>
                  <a:pt x="47938" y="161626"/>
                  <a:pt x="44111" y="166253"/>
                  <a:pt x="40946" y="169905"/>
                </a:cubicBezTo>
                <a:lnTo>
                  <a:pt x="40737" y="170149"/>
                </a:lnTo>
                <a:close/>
                <a:moveTo>
                  <a:pt x="44529" y="122454"/>
                </a:moveTo>
                <a:cubicBezTo>
                  <a:pt x="44529" y="116310"/>
                  <a:pt x="39541" y="111322"/>
                  <a:pt x="33397" y="111322"/>
                </a:cubicBezTo>
                <a:cubicBezTo>
                  <a:pt x="27253" y="111322"/>
                  <a:pt x="22264" y="116310"/>
                  <a:pt x="22264" y="122454"/>
                </a:cubicBezTo>
                <a:cubicBezTo>
                  <a:pt x="22264" y="128598"/>
                  <a:pt x="27253" y="133587"/>
                  <a:pt x="33397" y="133587"/>
                </a:cubicBezTo>
                <a:cubicBezTo>
                  <a:pt x="39541" y="133587"/>
                  <a:pt x="44529" y="128598"/>
                  <a:pt x="44529" y="122454"/>
                </a:cubicBezTo>
                <a:close/>
                <a:moveTo>
                  <a:pt x="144719" y="44529"/>
                </a:moveTo>
                <a:cubicBezTo>
                  <a:pt x="150863" y="44529"/>
                  <a:pt x="155851" y="39541"/>
                  <a:pt x="155851" y="33397"/>
                </a:cubicBezTo>
                <a:cubicBezTo>
                  <a:pt x="155851" y="27253"/>
                  <a:pt x="150863" y="22264"/>
                  <a:pt x="144719" y="22264"/>
                </a:cubicBezTo>
                <a:cubicBezTo>
                  <a:pt x="138575" y="22264"/>
                  <a:pt x="133587" y="27253"/>
                  <a:pt x="133587" y="33397"/>
                </a:cubicBezTo>
                <a:cubicBezTo>
                  <a:pt x="133587" y="39541"/>
                  <a:pt x="138575" y="44529"/>
                  <a:pt x="144719" y="44529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3" name="Text 41"/>
          <p:cNvSpPr/>
          <p:nvPr/>
        </p:nvSpPr>
        <p:spPr>
          <a:xfrm>
            <a:off x="7765275" y="1798966"/>
            <a:ext cx="3963068" cy="2849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83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User Journey Flow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542631" y="2261953"/>
            <a:ext cx="356231" cy="356231"/>
          </a:xfrm>
          <a:custGeom>
            <a:avLst/>
            <a:gdLst/>
            <a:ahLst/>
            <a:cxnLst/>
            <a:rect l="l" t="t" r="r" b="b"/>
            <a:pathLst>
              <a:path w="356231" h="356231">
                <a:moveTo>
                  <a:pt x="178115" y="0"/>
                </a:moveTo>
                <a:lnTo>
                  <a:pt x="178115" y="0"/>
                </a:lnTo>
                <a:cubicBezTo>
                  <a:pt x="276420" y="0"/>
                  <a:pt x="356231" y="79811"/>
                  <a:pt x="356231" y="178115"/>
                </a:cubicBezTo>
                <a:lnTo>
                  <a:pt x="356231" y="178115"/>
                </a:lnTo>
                <a:cubicBezTo>
                  <a:pt x="356231" y="276420"/>
                  <a:pt x="276420" y="356231"/>
                  <a:pt x="178115" y="356231"/>
                </a:cubicBezTo>
                <a:lnTo>
                  <a:pt x="178115" y="356231"/>
                </a:lnTo>
                <a:cubicBezTo>
                  <a:pt x="79811" y="356231"/>
                  <a:pt x="0" y="276420"/>
                  <a:pt x="0" y="178115"/>
                </a:cubicBezTo>
                <a:lnTo>
                  <a:pt x="0" y="178115"/>
                </a:lnTo>
                <a:cubicBezTo>
                  <a:pt x="0" y="79811"/>
                  <a:pt x="79811" y="0"/>
                  <a:pt x="178115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5" name="Text 43"/>
          <p:cNvSpPr/>
          <p:nvPr/>
        </p:nvSpPr>
        <p:spPr>
          <a:xfrm>
            <a:off x="7697480" y="2315387"/>
            <a:ext cx="124681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8041354" y="2261953"/>
            <a:ext cx="1745531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Access Diagnostic Tool</a:t>
            </a:r>
            <a:endParaRPr lang="en-US" sz="1600" dirty="0"/>
          </a:p>
        </p:txBody>
      </p:sp>
      <p:sp>
        <p:nvSpPr>
          <p:cNvPr id="47" name="Text 45"/>
          <p:cNvSpPr/>
          <p:nvPr/>
        </p:nvSpPr>
        <p:spPr>
          <a:xfrm>
            <a:off x="8041354" y="2511314"/>
            <a:ext cx="1727720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Navigate to AI diagnostic page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542631" y="2831922"/>
            <a:ext cx="356231" cy="356231"/>
          </a:xfrm>
          <a:custGeom>
            <a:avLst/>
            <a:gdLst/>
            <a:ahLst/>
            <a:cxnLst/>
            <a:rect l="l" t="t" r="r" b="b"/>
            <a:pathLst>
              <a:path w="356231" h="356231">
                <a:moveTo>
                  <a:pt x="178115" y="0"/>
                </a:moveTo>
                <a:lnTo>
                  <a:pt x="178115" y="0"/>
                </a:lnTo>
                <a:cubicBezTo>
                  <a:pt x="276420" y="0"/>
                  <a:pt x="356231" y="79811"/>
                  <a:pt x="356231" y="178115"/>
                </a:cubicBezTo>
                <a:lnTo>
                  <a:pt x="356231" y="178115"/>
                </a:lnTo>
                <a:cubicBezTo>
                  <a:pt x="356231" y="276420"/>
                  <a:pt x="276420" y="356231"/>
                  <a:pt x="178115" y="356231"/>
                </a:cubicBezTo>
                <a:lnTo>
                  <a:pt x="178115" y="356231"/>
                </a:lnTo>
                <a:cubicBezTo>
                  <a:pt x="79811" y="356231"/>
                  <a:pt x="0" y="276420"/>
                  <a:pt x="0" y="178115"/>
                </a:cubicBezTo>
                <a:lnTo>
                  <a:pt x="0" y="178115"/>
                </a:lnTo>
                <a:cubicBezTo>
                  <a:pt x="0" y="79811"/>
                  <a:pt x="79811" y="0"/>
                  <a:pt x="178115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9" name="Text 47"/>
          <p:cNvSpPr/>
          <p:nvPr/>
        </p:nvSpPr>
        <p:spPr>
          <a:xfrm>
            <a:off x="7682675" y="2885357"/>
            <a:ext cx="16030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2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8041354" y="2831922"/>
            <a:ext cx="1701002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Position Face in Frame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8041354" y="3081284"/>
            <a:ext cx="1683191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Camera captures facial image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542631" y="3401891"/>
            <a:ext cx="356231" cy="356231"/>
          </a:xfrm>
          <a:custGeom>
            <a:avLst/>
            <a:gdLst/>
            <a:ahLst/>
            <a:cxnLst/>
            <a:rect l="l" t="t" r="r" b="b"/>
            <a:pathLst>
              <a:path w="356231" h="356231">
                <a:moveTo>
                  <a:pt x="178115" y="0"/>
                </a:moveTo>
                <a:lnTo>
                  <a:pt x="178115" y="0"/>
                </a:lnTo>
                <a:cubicBezTo>
                  <a:pt x="276420" y="0"/>
                  <a:pt x="356231" y="79811"/>
                  <a:pt x="356231" y="178115"/>
                </a:cubicBezTo>
                <a:lnTo>
                  <a:pt x="356231" y="178115"/>
                </a:lnTo>
                <a:cubicBezTo>
                  <a:pt x="356231" y="276420"/>
                  <a:pt x="276420" y="356231"/>
                  <a:pt x="178115" y="356231"/>
                </a:cubicBezTo>
                <a:lnTo>
                  <a:pt x="178115" y="356231"/>
                </a:lnTo>
                <a:cubicBezTo>
                  <a:pt x="79811" y="356231"/>
                  <a:pt x="0" y="276420"/>
                  <a:pt x="0" y="178115"/>
                </a:cubicBezTo>
                <a:lnTo>
                  <a:pt x="0" y="178115"/>
                </a:lnTo>
                <a:cubicBezTo>
                  <a:pt x="0" y="79811"/>
                  <a:pt x="79811" y="0"/>
                  <a:pt x="178115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3" name="Text 51"/>
          <p:cNvSpPr/>
          <p:nvPr/>
        </p:nvSpPr>
        <p:spPr>
          <a:xfrm>
            <a:off x="7682229" y="3455326"/>
            <a:ext cx="16030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8041354" y="3401891"/>
            <a:ext cx="2173008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Analysis (30 sec)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8041354" y="3651253"/>
            <a:ext cx="2155196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Computer vision &amp; algorithms process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7542631" y="3971861"/>
            <a:ext cx="356231" cy="356231"/>
          </a:xfrm>
          <a:custGeom>
            <a:avLst/>
            <a:gdLst/>
            <a:ahLst/>
            <a:cxnLst/>
            <a:rect l="l" t="t" r="r" b="b"/>
            <a:pathLst>
              <a:path w="356231" h="356231">
                <a:moveTo>
                  <a:pt x="178115" y="0"/>
                </a:moveTo>
                <a:lnTo>
                  <a:pt x="178115" y="0"/>
                </a:lnTo>
                <a:cubicBezTo>
                  <a:pt x="276420" y="0"/>
                  <a:pt x="356231" y="79811"/>
                  <a:pt x="356231" y="178115"/>
                </a:cubicBezTo>
                <a:lnTo>
                  <a:pt x="356231" y="178115"/>
                </a:lnTo>
                <a:cubicBezTo>
                  <a:pt x="356231" y="276420"/>
                  <a:pt x="276420" y="356231"/>
                  <a:pt x="178115" y="356231"/>
                </a:cubicBezTo>
                <a:lnTo>
                  <a:pt x="178115" y="356231"/>
                </a:lnTo>
                <a:cubicBezTo>
                  <a:pt x="79811" y="356231"/>
                  <a:pt x="0" y="276420"/>
                  <a:pt x="0" y="178115"/>
                </a:cubicBezTo>
                <a:lnTo>
                  <a:pt x="0" y="178115"/>
                </a:lnTo>
                <a:cubicBezTo>
                  <a:pt x="0" y="79811"/>
                  <a:pt x="79811" y="0"/>
                  <a:pt x="178115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7" name="Text 55"/>
          <p:cNvSpPr/>
          <p:nvPr/>
        </p:nvSpPr>
        <p:spPr>
          <a:xfrm>
            <a:off x="7678667" y="4025295"/>
            <a:ext cx="160304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4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041354" y="3971861"/>
            <a:ext cx="2066139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Receive Skin Profile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8041354" y="4221222"/>
            <a:ext cx="2048327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Detailed dermatological assessment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7542631" y="4541830"/>
            <a:ext cx="356231" cy="356231"/>
          </a:xfrm>
          <a:custGeom>
            <a:avLst/>
            <a:gdLst/>
            <a:ahLst/>
            <a:cxnLst/>
            <a:rect l="l" t="t" r="r" b="b"/>
            <a:pathLst>
              <a:path w="356231" h="356231">
                <a:moveTo>
                  <a:pt x="178115" y="0"/>
                </a:moveTo>
                <a:lnTo>
                  <a:pt x="178115" y="0"/>
                </a:lnTo>
                <a:cubicBezTo>
                  <a:pt x="276420" y="0"/>
                  <a:pt x="356231" y="79811"/>
                  <a:pt x="356231" y="178115"/>
                </a:cubicBezTo>
                <a:lnTo>
                  <a:pt x="356231" y="178115"/>
                </a:lnTo>
                <a:cubicBezTo>
                  <a:pt x="356231" y="276420"/>
                  <a:pt x="276420" y="356231"/>
                  <a:pt x="178115" y="356231"/>
                </a:cubicBezTo>
                <a:lnTo>
                  <a:pt x="178115" y="356231"/>
                </a:lnTo>
                <a:cubicBezTo>
                  <a:pt x="79811" y="356231"/>
                  <a:pt x="0" y="276420"/>
                  <a:pt x="0" y="178115"/>
                </a:cubicBezTo>
                <a:lnTo>
                  <a:pt x="0" y="178115"/>
                </a:lnTo>
                <a:cubicBezTo>
                  <a:pt x="0" y="79811"/>
                  <a:pt x="79811" y="0"/>
                  <a:pt x="178115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1" name="Text 59"/>
          <p:cNvSpPr/>
          <p:nvPr/>
        </p:nvSpPr>
        <p:spPr>
          <a:xfrm>
            <a:off x="7683008" y="4595265"/>
            <a:ext cx="151398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8041354" y="4541830"/>
            <a:ext cx="2146291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62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Get Product Matches</a:t>
            </a:r>
            <a:endParaRPr lang="en-US" sz="1600" dirty="0"/>
          </a:p>
        </p:txBody>
      </p:sp>
      <p:sp>
        <p:nvSpPr>
          <p:cNvPr id="63" name="Text 61"/>
          <p:cNvSpPr/>
          <p:nvPr/>
        </p:nvSpPr>
        <p:spPr>
          <a:xfrm>
            <a:off x="8041354" y="4791192"/>
            <a:ext cx="2128479" cy="1781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82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AI-curated product recommendations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7346704" y="5450332"/>
            <a:ext cx="4488508" cy="1175562"/>
          </a:xfrm>
          <a:custGeom>
            <a:avLst/>
            <a:gdLst/>
            <a:ahLst/>
            <a:cxnLst/>
            <a:rect l="l" t="t" r="r" b="b"/>
            <a:pathLst>
              <a:path w="4488508" h="1175562">
                <a:moveTo>
                  <a:pt x="35623" y="0"/>
                </a:moveTo>
                <a:lnTo>
                  <a:pt x="4381638" y="0"/>
                </a:lnTo>
                <a:cubicBezTo>
                  <a:pt x="4440661" y="0"/>
                  <a:pt x="4488508" y="47847"/>
                  <a:pt x="4488508" y="106870"/>
                </a:cubicBezTo>
                <a:lnTo>
                  <a:pt x="4488508" y="1068691"/>
                </a:lnTo>
                <a:cubicBezTo>
                  <a:pt x="4488508" y="1127714"/>
                  <a:pt x="4440661" y="1175562"/>
                  <a:pt x="4381638" y="1175562"/>
                </a:cubicBezTo>
                <a:lnTo>
                  <a:pt x="35623" y="1175562"/>
                </a:lnTo>
                <a:cubicBezTo>
                  <a:pt x="15949" y="1175562"/>
                  <a:pt x="0" y="1159613"/>
                  <a:pt x="0" y="1139939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65" name="Shape 63"/>
          <p:cNvSpPr/>
          <p:nvPr/>
        </p:nvSpPr>
        <p:spPr>
          <a:xfrm>
            <a:off x="7346704" y="5450332"/>
            <a:ext cx="35623" cy="1175562"/>
          </a:xfrm>
          <a:custGeom>
            <a:avLst/>
            <a:gdLst/>
            <a:ahLst/>
            <a:cxnLst/>
            <a:rect l="l" t="t" r="r" b="b"/>
            <a:pathLst>
              <a:path w="35623" h="1175562">
                <a:moveTo>
                  <a:pt x="35623" y="0"/>
                </a:moveTo>
                <a:lnTo>
                  <a:pt x="35623" y="0"/>
                </a:lnTo>
                <a:lnTo>
                  <a:pt x="35623" y="1175562"/>
                </a:lnTo>
                <a:lnTo>
                  <a:pt x="35623" y="1175562"/>
                </a:lnTo>
                <a:cubicBezTo>
                  <a:pt x="15949" y="1175562"/>
                  <a:pt x="0" y="1159613"/>
                  <a:pt x="0" y="1139939"/>
                </a:cubicBezTo>
                <a:lnTo>
                  <a:pt x="0" y="35623"/>
                </a:lnTo>
                <a:cubicBezTo>
                  <a:pt x="0" y="15962"/>
                  <a:pt x="15962" y="0"/>
                  <a:pt x="35623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6" name="Shape 64"/>
          <p:cNvSpPr/>
          <p:nvPr/>
        </p:nvSpPr>
        <p:spPr>
          <a:xfrm>
            <a:off x="7555990" y="5646259"/>
            <a:ext cx="240456" cy="213738"/>
          </a:xfrm>
          <a:custGeom>
            <a:avLst/>
            <a:gdLst/>
            <a:ahLst/>
            <a:cxnLst/>
            <a:rect l="l" t="t" r="r" b="b"/>
            <a:pathLst>
              <a:path w="240456" h="213738">
                <a:moveTo>
                  <a:pt x="175124" y="40076"/>
                </a:moveTo>
                <a:cubicBezTo>
                  <a:pt x="168194" y="40076"/>
                  <a:pt x="161473" y="41955"/>
                  <a:pt x="155587" y="45378"/>
                </a:cubicBezTo>
                <a:cubicBezTo>
                  <a:pt x="148991" y="38698"/>
                  <a:pt x="141310" y="33104"/>
                  <a:pt x="132835" y="28888"/>
                </a:cubicBezTo>
                <a:cubicBezTo>
                  <a:pt x="144607" y="18869"/>
                  <a:pt x="159594" y="13359"/>
                  <a:pt x="175124" y="13359"/>
                </a:cubicBezTo>
                <a:cubicBezTo>
                  <a:pt x="211192" y="13359"/>
                  <a:pt x="240456" y="42581"/>
                  <a:pt x="240456" y="78691"/>
                </a:cubicBezTo>
                <a:cubicBezTo>
                  <a:pt x="240456" y="96015"/>
                  <a:pt x="233568" y="112630"/>
                  <a:pt x="221336" y="124862"/>
                </a:cubicBezTo>
                <a:lnTo>
                  <a:pt x="191655" y="154543"/>
                </a:lnTo>
                <a:cubicBezTo>
                  <a:pt x="179423" y="166774"/>
                  <a:pt x="162809" y="173663"/>
                  <a:pt x="145484" y="173663"/>
                </a:cubicBezTo>
                <a:cubicBezTo>
                  <a:pt x="109416" y="173663"/>
                  <a:pt x="80152" y="144440"/>
                  <a:pt x="80152" y="108330"/>
                </a:cubicBezTo>
                <a:cubicBezTo>
                  <a:pt x="80152" y="107704"/>
                  <a:pt x="80152" y="107078"/>
                  <a:pt x="80194" y="106452"/>
                </a:cubicBezTo>
                <a:cubicBezTo>
                  <a:pt x="80402" y="99063"/>
                  <a:pt x="86539" y="93260"/>
                  <a:pt x="93928" y="93469"/>
                </a:cubicBezTo>
                <a:cubicBezTo>
                  <a:pt x="101317" y="93678"/>
                  <a:pt x="107120" y="99814"/>
                  <a:pt x="106911" y="107203"/>
                </a:cubicBezTo>
                <a:cubicBezTo>
                  <a:pt x="106911" y="107579"/>
                  <a:pt x="106911" y="107955"/>
                  <a:pt x="106911" y="108289"/>
                </a:cubicBezTo>
                <a:cubicBezTo>
                  <a:pt x="106911" y="129621"/>
                  <a:pt x="124194" y="146903"/>
                  <a:pt x="145526" y="146903"/>
                </a:cubicBezTo>
                <a:cubicBezTo>
                  <a:pt x="155754" y="146903"/>
                  <a:pt x="165564" y="142854"/>
                  <a:pt x="172828" y="135590"/>
                </a:cubicBezTo>
                <a:lnTo>
                  <a:pt x="202509" y="105909"/>
                </a:lnTo>
                <a:cubicBezTo>
                  <a:pt x="209731" y="98687"/>
                  <a:pt x="213822" y="88835"/>
                  <a:pt x="213822" y="78607"/>
                </a:cubicBezTo>
                <a:cubicBezTo>
                  <a:pt x="213822" y="57275"/>
                  <a:pt x="196539" y="39992"/>
                  <a:pt x="175207" y="39992"/>
                </a:cubicBezTo>
                <a:close/>
                <a:moveTo>
                  <a:pt x="114884" y="72345"/>
                </a:moveTo>
                <a:cubicBezTo>
                  <a:pt x="114091" y="72012"/>
                  <a:pt x="113298" y="71552"/>
                  <a:pt x="112588" y="71051"/>
                </a:cubicBezTo>
                <a:cubicBezTo>
                  <a:pt x="107328" y="68338"/>
                  <a:pt x="101317" y="66793"/>
                  <a:pt x="95013" y="66793"/>
                </a:cubicBezTo>
                <a:cubicBezTo>
                  <a:pt x="84786" y="66793"/>
                  <a:pt x="74975" y="70843"/>
                  <a:pt x="67712" y="78106"/>
                </a:cubicBezTo>
                <a:lnTo>
                  <a:pt x="38030" y="107788"/>
                </a:lnTo>
                <a:cubicBezTo>
                  <a:pt x="30808" y="115010"/>
                  <a:pt x="26717" y="124862"/>
                  <a:pt x="26717" y="135089"/>
                </a:cubicBezTo>
                <a:cubicBezTo>
                  <a:pt x="26717" y="156422"/>
                  <a:pt x="44000" y="173704"/>
                  <a:pt x="65332" y="173704"/>
                </a:cubicBezTo>
                <a:cubicBezTo>
                  <a:pt x="72220" y="173704"/>
                  <a:pt x="78941" y="171867"/>
                  <a:pt x="84827" y="168444"/>
                </a:cubicBezTo>
                <a:cubicBezTo>
                  <a:pt x="91423" y="175124"/>
                  <a:pt x="99105" y="180718"/>
                  <a:pt x="107621" y="184934"/>
                </a:cubicBezTo>
                <a:cubicBezTo>
                  <a:pt x="95848" y="194911"/>
                  <a:pt x="80903" y="200463"/>
                  <a:pt x="65332" y="200463"/>
                </a:cubicBezTo>
                <a:cubicBezTo>
                  <a:pt x="29264" y="200463"/>
                  <a:pt x="0" y="171241"/>
                  <a:pt x="0" y="135131"/>
                </a:cubicBezTo>
                <a:cubicBezTo>
                  <a:pt x="0" y="117807"/>
                  <a:pt x="6888" y="101192"/>
                  <a:pt x="19120" y="88960"/>
                </a:cubicBezTo>
                <a:lnTo>
                  <a:pt x="48801" y="59279"/>
                </a:lnTo>
                <a:cubicBezTo>
                  <a:pt x="61032" y="47048"/>
                  <a:pt x="77647" y="40159"/>
                  <a:pt x="94972" y="40159"/>
                </a:cubicBezTo>
                <a:cubicBezTo>
                  <a:pt x="131124" y="40159"/>
                  <a:pt x="160304" y="69632"/>
                  <a:pt x="160304" y="105659"/>
                </a:cubicBezTo>
                <a:cubicBezTo>
                  <a:pt x="160304" y="106201"/>
                  <a:pt x="160304" y="106744"/>
                  <a:pt x="160304" y="107287"/>
                </a:cubicBezTo>
                <a:cubicBezTo>
                  <a:pt x="160137" y="114676"/>
                  <a:pt x="154000" y="120478"/>
                  <a:pt x="146611" y="120311"/>
                </a:cubicBezTo>
                <a:cubicBezTo>
                  <a:pt x="139222" y="120144"/>
                  <a:pt x="133420" y="114008"/>
                  <a:pt x="133587" y="106619"/>
                </a:cubicBezTo>
                <a:cubicBezTo>
                  <a:pt x="133587" y="106285"/>
                  <a:pt x="133587" y="105993"/>
                  <a:pt x="133587" y="105659"/>
                </a:cubicBezTo>
                <a:cubicBezTo>
                  <a:pt x="133587" y="91590"/>
                  <a:pt x="126072" y="79234"/>
                  <a:pt x="114884" y="72429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7" name="Text 65"/>
          <p:cNvSpPr/>
          <p:nvPr/>
        </p:nvSpPr>
        <p:spPr>
          <a:xfrm>
            <a:off x="7916673" y="5628447"/>
            <a:ext cx="1585227" cy="2493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02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Seamless Integration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7542631" y="5984678"/>
            <a:ext cx="4185712" cy="4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2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recommendations directly connect to Mipara's product catalog, enabling one-click shopping for your personalized routine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ukpackchina.com/c65ff19ff156b97298f0d4ab32339213e412ef7f.webp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2C5A5A">
                  <a:alpha val="95000"/>
                </a:srgbClr>
              </a:gs>
              <a:gs pos="50000">
                <a:srgbClr val="2C5A5A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17848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D8A05F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599242" y="1407086"/>
            <a:ext cx="704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485900" y="161663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397686"/>
            <a:ext cx="7296150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Brand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Ecosystem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005504"/>
            <a:ext cx="1828800" cy="57150"/>
          </a:xfrm>
          <a:custGeom>
            <a:avLst/>
            <a:gdLst/>
            <a:ahLst/>
            <a:cxnLst/>
            <a:rect l="l" t="t" r="r" b="b"/>
            <a:pathLst>
              <a:path w="1828800" h="57150">
                <a:moveTo>
                  <a:pt x="0" y="0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367454"/>
            <a:ext cx="709612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8F7F5">
                    <a:alpha val="90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Trusted partnerships with world-class dermatological brands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060398"/>
            <a:ext cx="6496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7F5">
                    <a:alpha val="7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Curated selection of authentic products from 15+ international skincare and beauty leaders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BRAND ECOSYSTEM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603250"/>
            <a:ext cx="117475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Partner Brands Portfolio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206500"/>
            <a:ext cx="1016000" cy="47625"/>
          </a:xfrm>
          <a:custGeom>
            <a:avLst/>
            <a:gdLst/>
            <a:ahLst/>
            <a:cxnLst/>
            <a:rect l="l" t="t" r="r" b="b"/>
            <a:pathLst>
              <a:path w="1016000" h="47625">
                <a:moveTo>
                  <a:pt x="0" y="0"/>
                </a:moveTo>
                <a:lnTo>
                  <a:pt x="1016000" y="0"/>
                </a:lnTo>
                <a:lnTo>
                  <a:pt x="1016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33375" y="1412875"/>
            <a:ext cx="5683250" cy="2603500"/>
          </a:xfrm>
          <a:custGeom>
            <a:avLst/>
            <a:gdLst/>
            <a:ahLst/>
            <a:cxnLst/>
            <a:rect l="l" t="t" r="r" b="b"/>
            <a:pathLst>
              <a:path w="5683250" h="2603500">
                <a:moveTo>
                  <a:pt x="31750" y="0"/>
                </a:moveTo>
                <a:lnTo>
                  <a:pt x="5587988" y="0"/>
                </a:lnTo>
                <a:cubicBezTo>
                  <a:pt x="5640600" y="0"/>
                  <a:pt x="5683250" y="42650"/>
                  <a:pt x="5683250" y="95262"/>
                </a:cubicBezTo>
                <a:lnTo>
                  <a:pt x="5683250" y="2508238"/>
                </a:lnTo>
                <a:cubicBezTo>
                  <a:pt x="5683250" y="2560850"/>
                  <a:pt x="5640600" y="2603500"/>
                  <a:pt x="5587988" y="2603500"/>
                </a:cubicBezTo>
                <a:lnTo>
                  <a:pt x="31750" y="2603500"/>
                </a:lnTo>
                <a:cubicBezTo>
                  <a:pt x="14227" y="2603500"/>
                  <a:pt x="0" y="2589273"/>
                  <a:pt x="0" y="2571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3375" y="1412875"/>
            <a:ext cx="31750" cy="2603500"/>
          </a:xfrm>
          <a:custGeom>
            <a:avLst/>
            <a:gdLst/>
            <a:ahLst/>
            <a:cxnLst/>
            <a:rect l="l" t="t" r="r" b="b"/>
            <a:pathLst>
              <a:path w="31750" h="2603500">
                <a:moveTo>
                  <a:pt x="31750" y="0"/>
                </a:moveTo>
                <a:lnTo>
                  <a:pt x="31750" y="0"/>
                </a:lnTo>
                <a:lnTo>
                  <a:pt x="31750" y="2603500"/>
                </a:lnTo>
                <a:lnTo>
                  <a:pt x="31750" y="2603500"/>
                </a:lnTo>
                <a:cubicBezTo>
                  <a:pt x="14227" y="2603500"/>
                  <a:pt x="0" y="2589273"/>
                  <a:pt x="0" y="25717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08000" y="157162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646906" y="16986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1492" y="-9637"/>
                </a:moveTo>
                <a:cubicBezTo>
                  <a:pt x="86506" y="-12688"/>
                  <a:pt x="80218" y="-12688"/>
                  <a:pt x="75233" y="-9637"/>
                </a:cubicBezTo>
                <a:cubicBezTo>
                  <a:pt x="66154" y="-4093"/>
                  <a:pt x="60536" y="-2604"/>
                  <a:pt x="49895" y="-2828"/>
                </a:cubicBezTo>
                <a:cubicBezTo>
                  <a:pt x="44053" y="-2977"/>
                  <a:pt x="38621" y="186"/>
                  <a:pt x="35793" y="5321"/>
                </a:cubicBezTo>
                <a:cubicBezTo>
                  <a:pt x="30696" y="14660"/>
                  <a:pt x="26566" y="18790"/>
                  <a:pt x="17227" y="23887"/>
                </a:cubicBezTo>
                <a:cubicBezTo>
                  <a:pt x="12092" y="26677"/>
                  <a:pt x="8967" y="32147"/>
                  <a:pt x="9079" y="37988"/>
                </a:cubicBezTo>
                <a:cubicBezTo>
                  <a:pt x="9339" y="48630"/>
                  <a:pt x="7813" y="54248"/>
                  <a:pt x="2270" y="63326"/>
                </a:cubicBezTo>
                <a:cubicBezTo>
                  <a:pt x="-781" y="68312"/>
                  <a:pt x="-781" y="74600"/>
                  <a:pt x="2270" y="79586"/>
                </a:cubicBezTo>
                <a:cubicBezTo>
                  <a:pt x="7813" y="88664"/>
                  <a:pt x="9302" y="94283"/>
                  <a:pt x="9079" y="104924"/>
                </a:cubicBezTo>
                <a:cubicBezTo>
                  <a:pt x="8930" y="110765"/>
                  <a:pt x="12092" y="116198"/>
                  <a:pt x="17227" y="119025"/>
                </a:cubicBezTo>
                <a:cubicBezTo>
                  <a:pt x="25450" y="123527"/>
                  <a:pt x="29617" y="127248"/>
                  <a:pt x="34007" y="134466"/>
                </a:cubicBezTo>
                <a:lnTo>
                  <a:pt x="15887" y="170594"/>
                </a:lnTo>
                <a:cubicBezTo>
                  <a:pt x="13692" y="175022"/>
                  <a:pt x="15478" y="180380"/>
                  <a:pt x="19869" y="182575"/>
                </a:cubicBezTo>
                <a:lnTo>
                  <a:pt x="51867" y="198574"/>
                </a:lnTo>
                <a:cubicBezTo>
                  <a:pt x="56145" y="200695"/>
                  <a:pt x="61354" y="199095"/>
                  <a:pt x="63661" y="194928"/>
                </a:cubicBezTo>
                <a:lnTo>
                  <a:pt x="83307" y="159544"/>
                </a:lnTo>
                <a:lnTo>
                  <a:pt x="102952" y="194928"/>
                </a:lnTo>
                <a:cubicBezTo>
                  <a:pt x="105259" y="199095"/>
                  <a:pt x="110468" y="200732"/>
                  <a:pt x="114746" y="198574"/>
                </a:cubicBezTo>
                <a:lnTo>
                  <a:pt x="146745" y="182575"/>
                </a:lnTo>
                <a:cubicBezTo>
                  <a:pt x="151172" y="180380"/>
                  <a:pt x="152958" y="175022"/>
                  <a:pt x="150726" y="170594"/>
                </a:cubicBezTo>
                <a:lnTo>
                  <a:pt x="132643" y="134429"/>
                </a:lnTo>
                <a:cubicBezTo>
                  <a:pt x="136996" y="127211"/>
                  <a:pt x="141201" y="123490"/>
                  <a:pt x="149423" y="118988"/>
                </a:cubicBezTo>
                <a:cubicBezTo>
                  <a:pt x="154558" y="116198"/>
                  <a:pt x="157683" y="110728"/>
                  <a:pt x="157572" y="104887"/>
                </a:cubicBezTo>
                <a:cubicBezTo>
                  <a:pt x="157311" y="94245"/>
                  <a:pt x="158837" y="88627"/>
                  <a:pt x="164381" y="79549"/>
                </a:cubicBezTo>
                <a:cubicBezTo>
                  <a:pt x="167432" y="74563"/>
                  <a:pt x="167432" y="68275"/>
                  <a:pt x="164381" y="63289"/>
                </a:cubicBezTo>
                <a:cubicBezTo>
                  <a:pt x="158837" y="54211"/>
                  <a:pt x="157349" y="48592"/>
                  <a:pt x="157572" y="37951"/>
                </a:cubicBezTo>
                <a:cubicBezTo>
                  <a:pt x="157721" y="32110"/>
                  <a:pt x="154558" y="26677"/>
                  <a:pt x="149423" y="23850"/>
                </a:cubicBezTo>
                <a:cubicBezTo>
                  <a:pt x="140084" y="18752"/>
                  <a:pt x="135954" y="14622"/>
                  <a:pt x="130857" y="5283"/>
                </a:cubicBezTo>
                <a:cubicBezTo>
                  <a:pt x="128067" y="149"/>
                  <a:pt x="122597" y="-2977"/>
                  <a:pt x="116756" y="-2865"/>
                </a:cubicBezTo>
                <a:cubicBezTo>
                  <a:pt x="106114" y="-2604"/>
                  <a:pt x="100496" y="-4130"/>
                  <a:pt x="91418" y="-9674"/>
                </a:cubicBezTo>
                <a:close/>
                <a:moveTo>
                  <a:pt x="83344" y="35719"/>
                </a:moveTo>
                <a:cubicBezTo>
                  <a:pt x="103057" y="35719"/>
                  <a:pt x="119063" y="51724"/>
                  <a:pt x="119063" y="71438"/>
                </a:cubicBezTo>
                <a:cubicBezTo>
                  <a:pt x="119063" y="91151"/>
                  <a:pt x="103057" y="107156"/>
                  <a:pt x="83344" y="107156"/>
                </a:cubicBezTo>
                <a:cubicBezTo>
                  <a:pt x="63630" y="107156"/>
                  <a:pt x="47625" y="91151"/>
                  <a:pt x="47625" y="71438"/>
                </a:cubicBezTo>
                <a:cubicBezTo>
                  <a:pt x="47625" y="51724"/>
                  <a:pt x="63630" y="35719"/>
                  <a:pt x="83344" y="35719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047750" y="1666875"/>
            <a:ext cx="18891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Dermatological Leaders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08000" y="2143125"/>
            <a:ext cx="5413375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Internationally recognized brands backed by clinical research and dermatologist recommendations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08000" y="2682875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599281" y="2778125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Avène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11188" y="3000375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Sensitive Skin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323009" y="2682875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2414290" y="2778125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 Roche-Posay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2426196" y="3000375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Dermatology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138017" y="2682875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4229299" y="2778125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Bioderma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4241205" y="3000375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Micellar Water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8000" y="3317774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599281" y="3413024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Eucerin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11188" y="3635274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Dry Skin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2323009" y="3317774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2414290" y="3413024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Vichy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2426196" y="3635274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Mineral-Rich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138017" y="3317774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4229299" y="3413024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SVR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241205" y="3635274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High-Tech Care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33375" y="4143181"/>
            <a:ext cx="5683250" cy="1762125"/>
          </a:xfrm>
          <a:custGeom>
            <a:avLst/>
            <a:gdLst/>
            <a:ahLst/>
            <a:cxnLst/>
            <a:rect l="l" t="t" r="r" b="b"/>
            <a:pathLst>
              <a:path w="5683250" h="1762125">
                <a:moveTo>
                  <a:pt x="31750" y="0"/>
                </a:moveTo>
                <a:lnTo>
                  <a:pt x="5588007" y="0"/>
                </a:lnTo>
                <a:cubicBezTo>
                  <a:pt x="5640573" y="0"/>
                  <a:pt x="5683250" y="42677"/>
                  <a:pt x="5683250" y="95243"/>
                </a:cubicBezTo>
                <a:lnTo>
                  <a:pt x="5683250" y="1666882"/>
                </a:lnTo>
                <a:cubicBezTo>
                  <a:pt x="5683250" y="1719483"/>
                  <a:pt x="5640608" y="1762125"/>
                  <a:pt x="5588007" y="1762125"/>
                </a:cubicBezTo>
                <a:lnTo>
                  <a:pt x="31750" y="1762125"/>
                </a:lnTo>
                <a:cubicBezTo>
                  <a:pt x="14227" y="1762125"/>
                  <a:pt x="0" y="1747898"/>
                  <a:pt x="0" y="173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333375" y="4143181"/>
            <a:ext cx="31750" cy="1762125"/>
          </a:xfrm>
          <a:custGeom>
            <a:avLst/>
            <a:gdLst/>
            <a:ahLst/>
            <a:cxnLst/>
            <a:rect l="l" t="t" r="r" b="b"/>
            <a:pathLst>
              <a:path w="31750" h="1762125">
                <a:moveTo>
                  <a:pt x="31750" y="0"/>
                </a:moveTo>
                <a:lnTo>
                  <a:pt x="31750" y="0"/>
                </a:lnTo>
                <a:lnTo>
                  <a:pt x="31750" y="1762125"/>
                </a:lnTo>
                <a:lnTo>
                  <a:pt x="31750" y="1762125"/>
                </a:lnTo>
                <a:cubicBezTo>
                  <a:pt x="14227" y="1762125"/>
                  <a:pt x="0" y="1747898"/>
                  <a:pt x="0" y="173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31" name="Shape 29"/>
          <p:cNvSpPr/>
          <p:nvPr/>
        </p:nvSpPr>
        <p:spPr>
          <a:xfrm>
            <a:off x="508000" y="4301931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32" name="Shape 30"/>
          <p:cNvSpPr/>
          <p:nvPr/>
        </p:nvSpPr>
        <p:spPr>
          <a:xfrm>
            <a:off x="635000" y="4428931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75357" y="2493"/>
                </a:moveTo>
                <a:cubicBezTo>
                  <a:pt x="177738" y="223"/>
                  <a:pt x="181198" y="-595"/>
                  <a:pt x="184398" y="446"/>
                </a:cubicBezTo>
                <a:cubicBezTo>
                  <a:pt x="188044" y="1674"/>
                  <a:pt x="190500" y="5097"/>
                  <a:pt x="190500" y="8930"/>
                </a:cubicBezTo>
                <a:lnTo>
                  <a:pt x="190500" y="78470"/>
                </a:lnTo>
                <a:cubicBezTo>
                  <a:pt x="190500" y="127285"/>
                  <a:pt x="150279" y="166688"/>
                  <a:pt x="101650" y="166688"/>
                </a:cubicBezTo>
                <a:cubicBezTo>
                  <a:pt x="73000" y="166688"/>
                  <a:pt x="48295" y="148270"/>
                  <a:pt x="39328" y="122523"/>
                </a:cubicBezTo>
                <a:cubicBezTo>
                  <a:pt x="26157" y="133983"/>
                  <a:pt x="17859" y="150837"/>
                  <a:pt x="17859" y="169664"/>
                </a:cubicBezTo>
                <a:cubicBezTo>
                  <a:pt x="17859" y="174613"/>
                  <a:pt x="13878" y="178594"/>
                  <a:pt x="8930" y="178594"/>
                </a:cubicBezTo>
                <a:cubicBezTo>
                  <a:pt x="3981" y="178594"/>
                  <a:pt x="0" y="174613"/>
                  <a:pt x="0" y="169664"/>
                </a:cubicBezTo>
                <a:cubicBezTo>
                  <a:pt x="0" y="141796"/>
                  <a:pt x="14213" y="117239"/>
                  <a:pt x="35756" y="102803"/>
                </a:cubicBezTo>
                <a:cubicBezTo>
                  <a:pt x="48890" y="94022"/>
                  <a:pt x="64554" y="89297"/>
                  <a:pt x="80367" y="89297"/>
                </a:cubicBezTo>
                <a:lnTo>
                  <a:pt x="110133" y="89297"/>
                </a:lnTo>
                <a:cubicBezTo>
                  <a:pt x="115081" y="89297"/>
                  <a:pt x="119063" y="85316"/>
                  <a:pt x="119063" y="80367"/>
                </a:cubicBezTo>
                <a:cubicBezTo>
                  <a:pt x="119063" y="75419"/>
                  <a:pt x="115081" y="71438"/>
                  <a:pt x="110133" y="71438"/>
                </a:cubicBezTo>
                <a:lnTo>
                  <a:pt x="80367" y="71438"/>
                </a:lnTo>
                <a:cubicBezTo>
                  <a:pt x="65596" y="71438"/>
                  <a:pt x="51606" y="74712"/>
                  <a:pt x="39067" y="80553"/>
                </a:cubicBezTo>
                <a:cubicBezTo>
                  <a:pt x="47737" y="54508"/>
                  <a:pt x="72256" y="35719"/>
                  <a:pt x="101203" y="35719"/>
                </a:cubicBezTo>
                <a:cubicBezTo>
                  <a:pt x="125909" y="35719"/>
                  <a:pt x="144289" y="27496"/>
                  <a:pt x="156530" y="19348"/>
                </a:cubicBezTo>
                <a:cubicBezTo>
                  <a:pt x="163674" y="14585"/>
                  <a:pt x="169738" y="8892"/>
                  <a:pt x="175394" y="2493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3" name="Text 31"/>
          <p:cNvSpPr/>
          <p:nvPr/>
        </p:nvSpPr>
        <p:spPr>
          <a:xfrm>
            <a:off x="1047750" y="4397181"/>
            <a:ext cx="13096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Clean &amp; Natural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08000" y="4873431"/>
            <a:ext cx="5413375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Botanical-powered brands focusing on natural ingredients and sustainable beauty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508000" y="5206806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B89A7A">
              <a:alpha val="5098"/>
            </a:srgbClr>
          </a:solidFill>
          <a:ln/>
        </p:spPr>
      </p:sp>
      <p:sp>
        <p:nvSpPr>
          <p:cNvPr id="36" name="Text 34"/>
          <p:cNvSpPr/>
          <p:nvPr/>
        </p:nvSpPr>
        <p:spPr>
          <a:xfrm>
            <a:off x="599281" y="5302056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Nuxe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11188" y="5524306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French Pharmacy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2323009" y="5206806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B89A7A">
              <a:alpha val="5098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2414290" y="5302056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BioOriental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2426196" y="5524306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Natural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4138017" y="5206806"/>
            <a:ext cx="1722438" cy="539750"/>
          </a:xfrm>
          <a:custGeom>
            <a:avLst/>
            <a:gdLst/>
            <a:ahLst/>
            <a:cxnLst/>
            <a:rect l="l" t="t" r="r" b="b"/>
            <a:pathLst>
              <a:path w="1722438" h="539750">
                <a:moveTo>
                  <a:pt x="63502" y="0"/>
                </a:moveTo>
                <a:lnTo>
                  <a:pt x="1658936" y="0"/>
                </a:lnTo>
                <a:cubicBezTo>
                  <a:pt x="1694007" y="0"/>
                  <a:pt x="1722437" y="28431"/>
                  <a:pt x="1722437" y="63502"/>
                </a:cubicBezTo>
                <a:lnTo>
                  <a:pt x="1722438" y="476248"/>
                </a:lnTo>
                <a:cubicBezTo>
                  <a:pt x="1722437" y="511319"/>
                  <a:pt x="1694007" y="539750"/>
                  <a:pt x="1658936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B89A7A">
              <a:alpha val="5098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4229299" y="5302056"/>
            <a:ext cx="1539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Atlas Nature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4241205" y="5524306"/>
            <a:ext cx="1516063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Moroccan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191250" y="1412875"/>
            <a:ext cx="5683250" cy="1762125"/>
          </a:xfrm>
          <a:custGeom>
            <a:avLst/>
            <a:gdLst/>
            <a:ahLst/>
            <a:cxnLst/>
            <a:rect l="l" t="t" r="r" b="b"/>
            <a:pathLst>
              <a:path w="5683250" h="1762125">
                <a:moveTo>
                  <a:pt x="31750" y="0"/>
                </a:moveTo>
                <a:lnTo>
                  <a:pt x="5588007" y="0"/>
                </a:lnTo>
                <a:cubicBezTo>
                  <a:pt x="5640573" y="0"/>
                  <a:pt x="5683250" y="42677"/>
                  <a:pt x="5683250" y="95243"/>
                </a:cubicBezTo>
                <a:lnTo>
                  <a:pt x="5683250" y="1666882"/>
                </a:lnTo>
                <a:cubicBezTo>
                  <a:pt x="5683250" y="1719483"/>
                  <a:pt x="5640608" y="1762125"/>
                  <a:pt x="5588007" y="1762125"/>
                </a:cubicBezTo>
                <a:lnTo>
                  <a:pt x="31750" y="1762125"/>
                </a:lnTo>
                <a:cubicBezTo>
                  <a:pt x="14227" y="1762125"/>
                  <a:pt x="0" y="1747898"/>
                  <a:pt x="0" y="173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45" name="Shape 43"/>
          <p:cNvSpPr/>
          <p:nvPr/>
        </p:nvSpPr>
        <p:spPr>
          <a:xfrm>
            <a:off x="6191250" y="1412875"/>
            <a:ext cx="31750" cy="1762125"/>
          </a:xfrm>
          <a:custGeom>
            <a:avLst/>
            <a:gdLst/>
            <a:ahLst/>
            <a:cxnLst/>
            <a:rect l="l" t="t" r="r" b="b"/>
            <a:pathLst>
              <a:path w="31750" h="1762125">
                <a:moveTo>
                  <a:pt x="31750" y="0"/>
                </a:moveTo>
                <a:lnTo>
                  <a:pt x="31750" y="0"/>
                </a:lnTo>
                <a:lnTo>
                  <a:pt x="31750" y="1762125"/>
                </a:lnTo>
                <a:lnTo>
                  <a:pt x="31750" y="1762125"/>
                </a:lnTo>
                <a:cubicBezTo>
                  <a:pt x="14227" y="1762125"/>
                  <a:pt x="0" y="1747898"/>
                  <a:pt x="0" y="173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6" name="Shape 44"/>
          <p:cNvSpPr/>
          <p:nvPr/>
        </p:nvSpPr>
        <p:spPr>
          <a:xfrm>
            <a:off x="6365875" y="157162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7" name="Shape 45"/>
          <p:cNvSpPr/>
          <p:nvPr/>
        </p:nvSpPr>
        <p:spPr>
          <a:xfrm>
            <a:off x="6504781" y="16986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107156" y="0"/>
                </a:moveTo>
                <a:lnTo>
                  <a:pt x="47625" y="0"/>
                </a:lnTo>
                <a:cubicBezTo>
                  <a:pt x="41039" y="0"/>
                  <a:pt x="35719" y="5321"/>
                  <a:pt x="35719" y="11906"/>
                </a:cubicBezTo>
                <a:cubicBezTo>
                  <a:pt x="35719" y="18492"/>
                  <a:pt x="41039" y="23812"/>
                  <a:pt x="47625" y="23812"/>
                </a:cubicBezTo>
                <a:lnTo>
                  <a:pt x="47625" y="80181"/>
                </a:lnTo>
                <a:lnTo>
                  <a:pt x="2791" y="158614"/>
                </a:lnTo>
                <a:cubicBezTo>
                  <a:pt x="967" y="161851"/>
                  <a:pt x="0" y="165460"/>
                  <a:pt x="0" y="169180"/>
                </a:cubicBezTo>
                <a:cubicBezTo>
                  <a:pt x="0" y="180975"/>
                  <a:pt x="9525" y="190500"/>
                  <a:pt x="21320" y="190500"/>
                </a:cubicBezTo>
                <a:lnTo>
                  <a:pt x="145368" y="190500"/>
                </a:lnTo>
                <a:cubicBezTo>
                  <a:pt x="157125" y="190500"/>
                  <a:pt x="166688" y="180975"/>
                  <a:pt x="166688" y="169180"/>
                </a:cubicBezTo>
                <a:cubicBezTo>
                  <a:pt x="166688" y="165460"/>
                  <a:pt x="165720" y="161813"/>
                  <a:pt x="163897" y="158614"/>
                </a:cubicBezTo>
                <a:lnTo>
                  <a:pt x="119063" y="80181"/>
                </a:lnTo>
                <a:lnTo>
                  <a:pt x="119063" y="23812"/>
                </a:lnTo>
                <a:cubicBezTo>
                  <a:pt x="125648" y="23812"/>
                  <a:pt x="130969" y="18492"/>
                  <a:pt x="130969" y="11906"/>
                </a:cubicBezTo>
                <a:cubicBezTo>
                  <a:pt x="130969" y="5321"/>
                  <a:pt x="125648" y="0"/>
                  <a:pt x="119063" y="0"/>
                </a:cubicBezTo>
                <a:lnTo>
                  <a:pt x="107156" y="0"/>
                </a:lnTo>
                <a:close/>
                <a:moveTo>
                  <a:pt x="71438" y="80181"/>
                </a:moveTo>
                <a:lnTo>
                  <a:pt x="71438" y="23812"/>
                </a:lnTo>
                <a:lnTo>
                  <a:pt x="95250" y="23812"/>
                </a:lnTo>
                <a:lnTo>
                  <a:pt x="95250" y="80181"/>
                </a:lnTo>
                <a:cubicBezTo>
                  <a:pt x="95250" y="84311"/>
                  <a:pt x="96329" y="88404"/>
                  <a:pt x="98375" y="92013"/>
                </a:cubicBezTo>
                <a:lnTo>
                  <a:pt x="113854" y="119063"/>
                </a:lnTo>
                <a:lnTo>
                  <a:pt x="52834" y="119063"/>
                </a:lnTo>
                <a:lnTo>
                  <a:pt x="68312" y="92013"/>
                </a:lnTo>
                <a:cubicBezTo>
                  <a:pt x="70358" y="88404"/>
                  <a:pt x="71438" y="84348"/>
                  <a:pt x="71438" y="80181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48" name="Text 46"/>
          <p:cNvSpPr/>
          <p:nvPr/>
        </p:nvSpPr>
        <p:spPr>
          <a:xfrm>
            <a:off x="6905625" y="1666875"/>
            <a:ext cx="1373188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Science-Forward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6365875" y="2143125"/>
            <a:ext cx="5413375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Evidence-based formulations with active ingredients and transparent science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365875" y="2476500"/>
            <a:ext cx="2627313" cy="539750"/>
          </a:xfrm>
          <a:custGeom>
            <a:avLst/>
            <a:gdLst/>
            <a:ahLst/>
            <a:cxnLst/>
            <a:rect l="l" t="t" r="r" b="b"/>
            <a:pathLst>
              <a:path w="2627313" h="539750">
                <a:moveTo>
                  <a:pt x="63502" y="0"/>
                </a:moveTo>
                <a:lnTo>
                  <a:pt x="2563811" y="0"/>
                </a:lnTo>
                <a:cubicBezTo>
                  <a:pt x="2598882" y="0"/>
                  <a:pt x="2627312" y="28431"/>
                  <a:pt x="2627312" y="63502"/>
                </a:cubicBezTo>
                <a:lnTo>
                  <a:pt x="2627313" y="476248"/>
                </a:lnTo>
                <a:cubicBezTo>
                  <a:pt x="2627312" y="511319"/>
                  <a:pt x="2598882" y="539750"/>
                  <a:pt x="256381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D8A05F">
              <a:alpha val="5098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6457156" y="2571750"/>
            <a:ext cx="2444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CeraVe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469063" y="2794000"/>
            <a:ext cx="2420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Ceramides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088438" y="2476500"/>
            <a:ext cx="2627313" cy="539750"/>
          </a:xfrm>
          <a:custGeom>
            <a:avLst/>
            <a:gdLst/>
            <a:ahLst/>
            <a:cxnLst/>
            <a:rect l="l" t="t" r="r" b="b"/>
            <a:pathLst>
              <a:path w="2627313" h="539750">
                <a:moveTo>
                  <a:pt x="63502" y="0"/>
                </a:moveTo>
                <a:lnTo>
                  <a:pt x="2563811" y="0"/>
                </a:lnTo>
                <a:cubicBezTo>
                  <a:pt x="2598882" y="0"/>
                  <a:pt x="2627312" y="28431"/>
                  <a:pt x="2627312" y="63502"/>
                </a:cubicBezTo>
                <a:lnTo>
                  <a:pt x="2627313" y="476248"/>
                </a:lnTo>
                <a:cubicBezTo>
                  <a:pt x="2627312" y="511319"/>
                  <a:pt x="2598882" y="539750"/>
                  <a:pt x="256381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D8A05F">
              <a:alpha val="5098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9179719" y="2571750"/>
            <a:ext cx="2444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The Ordinary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9191625" y="2794000"/>
            <a:ext cx="2420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Clinical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191250" y="3301899"/>
            <a:ext cx="5683250" cy="1762125"/>
          </a:xfrm>
          <a:custGeom>
            <a:avLst/>
            <a:gdLst/>
            <a:ahLst/>
            <a:cxnLst/>
            <a:rect l="l" t="t" r="r" b="b"/>
            <a:pathLst>
              <a:path w="5683250" h="1762125">
                <a:moveTo>
                  <a:pt x="31750" y="0"/>
                </a:moveTo>
                <a:lnTo>
                  <a:pt x="5588007" y="0"/>
                </a:lnTo>
                <a:cubicBezTo>
                  <a:pt x="5640573" y="0"/>
                  <a:pt x="5683250" y="42677"/>
                  <a:pt x="5683250" y="95243"/>
                </a:cubicBezTo>
                <a:lnTo>
                  <a:pt x="5683250" y="1666882"/>
                </a:lnTo>
                <a:cubicBezTo>
                  <a:pt x="5683250" y="1719483"/>
                  <a:pt x="5640608" y="1762125"/>
                  <a:pt x="5588007" y="1762125"/>
                </a:cubicBezTo>
                <a:lnTo>
                  <a:pt x="31750" y="1762125"/>
                </a:lnTo>
                <a:cubicBezTo>
                  <a:pt x="14227" y="1762125"/>
                  <a:pt x="0" y="1747898"/>
                  <a:pt x="0" y="173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57" name="Shape 55"/>
          <p:cNvSpPr/>
          <p:nvPr/>
        </p:nvSpPr>
        <p:spPr>
          <a:xfrm>
            <a:off x="6191250" y="3301899"/>
            <a:ext cx="31750" cy="1762125"/>
          </a:xfrm>
          <a:custGeom>
            <a:avLst/>
            <a:gdLst/>
            <a:ahLst/>
            <a:cxnLst/>
            <a:rect l="l" t="t" r="r" b="b"/>
            <a:pathLst>
              <a:path w="31750" h="1762125">
                <a:moveTo>
                  <a:pt x="31750" y="0"/>
                </a:moveTo>
                <a:lnTo>
                  <a:pt x="31750" y="0"/>
                </a:lnTo>
                <a:lnTo>
                  <a:pt x="31750" y="1762125"/>
                </a:lnTo>
                <a:lnTo>
                  <a:pt x="31750" y="1762125"/>
                </a:lnTo>
                <a:cubicBezTo>
                  <a:pt x="14227" y="1762125"/>
                  <a:pt x="0" y="1747898"/>
                  <a:pt x="0" y="173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8" name="Shape 56"/>
          <p:cNvSpPr/>
          <p:nvPr/>
        </p:nvSpPr>
        <p:spPr>
          <a:xfrm>
            <a:off x="6365875" y="346064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9" name="Shape 57"/>
          <p:cNvSpPr/>
          <p:nvPr/>
        </p:nvSpPr>
        <p:spPr>
          <a:xfrm>
            <a:off x="6516688" y="3587649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0" y="70172"/>
                </a:moveTo>
                <a:cubicBezTo>
                  <a:pt x="0" y="31403"/>
                  <a:pt x="31998" y="0"/>
                  <a:pt x="71438" y="0"/>
                </a:cubicBezTo>
                <a:cubicBezTo>
                  <a:pt x="110877" y="0"/>
                  <a:pt x="142875" y="31403"/>
                  <a:pt x="142875" y="70172"/>
                </a:cubicBezTo>
                <a:cubicBezTo>
                  <a:pt x="142875" y="114560"/>
                  <a:pt x="98152" y="167767"/>
                  <a:pt x="79474" y="188044"/>
                </a:cubicBezTo>
                <a:cubicBezTo>
                  <a:pt x="75084" y="192807"/>
                  <a:pt x="67754" y="192807"/>
                  <a:pt x="63364" y="188044"/>
                </a:cubicBezTo>
                <a:cubicBezTo>
                  <a:pt x="44686" y="167767"/>
                  <a:pt x="-37" y="114560"/>
                  <a:pt x="-37" y="70172"/>
                </a:cubicBezTo>
                <a:close/>
                <a:moveTo>
                  <a:pt x="71438" y="95250"/>
                </a:moveTo>
                <a:cubicBezTo>
                  <a:pt x="84580" y="95250"/>
                  <a:pt x="95250" y="84580"/>
                  <a:pt x="95250" y="71438"/>
                </a:cubicBezTo>
                <a:cubicBezTo>
                  <a:pt x="95250" y="58295"/>
                  <a:pt x="84580" y="47625"/>
                  <a:pt x="71438" y="47625"/>
                </a:cubicBezTo>
                <a:cubicBezTo>
                  <a:pt x="58295" y="47625"/>
                  <a:pt x="47625" y="58295"/>
                  <a:pt x="47625" y="71438"/>
                </a:cubicBezTo>
                <a:cubicBezTo>
                  <a:pt x="47625" y="84580"/>
                  <a:pt x="58295" y="95250"/>
                  <a:pt x="71438" y="95250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60" name="Text 58"/>
          <p:cNvSpPr/>
          <p:nvPr/>
        </p:nvSpPr>
        <p:spPr>
          <a:xfrm>
            <a:off x="6905625" y="3555899"/>
            <a:ext cx="12620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Local Expertise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365875" y="4032149"/>
            <a:ext cx="5413375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Moroccan dermatological brands combining local knowledge with modern science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6365875" y="4365524"/>
            <a:ext cx="2627313" cy="539750"/>
          </a:xfrm>
          <a:custGeom>
            <a:avLst/>
            <a:gdLst/>
            <a:ahLst/>
            <a:cxnLst/>
            <a:rect l="l" t="t" r="r" b="b"/>
            <a:pathLst>
              <a:path w="2627313" h="539750">
                <a:moveTo>
                  <a:pt x="63502" y="0"/>
                </a:moveTo>
                <a:lnTo>
                  <a:pt x="2563811" y="0"/>
                </a:lnTo>
                <a:cubicBezTo>
                  <a:pt x="2598882" y="0"/>
                  <a:pt x="2627312" y="28431"/>
                  <a:pt x="2627312" y="63502"/>
                </a:cubicBezTo>
                <a:lnTo>
                  <a:pt x="2627313" y="476248"/>
                </a:lnTo>
                <a:cubicBezTo>
                  <a:pt x="2627312" y="511319"/>
                  <a:pt x="2598882" y="539750"/>
                  <a:pt x="256381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6457156" y="4460774"/>
            <a:ext cx="2444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DERMADOC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6469063" y="4683024"/>
            <a:ext cx="2420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Dermatology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9088438" y="4365524"/>
            <a:ext cx="2627313" cy="539750"/>
          </a:xfrm>
          <a:custGeom>
            <a:avLst/>
            <a:gdLst/>
            <a:ahLst/>
            <a:cxnLst/>
            <a:rect l="l" t="t" r="r" b="b"/>
            <a:pathLst>
              <a:path w="2627313" h="539750">
                <a:moveTo>
                  <a:pt x="63502" y="0"/>
                </a:moveTo>
                <a:lnTo>
                  <a:pt x="2563811" y="0"/>
                </a:lnTo>
                <a:cubicBezTo>
                  <a:pt x="2598882" y="0"/>
                  <a:pt x="2627312" y="28431"/>
                  <a:pt x="2627312" y="63502"/>
                </a:cubicBezTo>
                <a:lnTo>
                  <a:pt x="2627313" y="476248"/>
                </a:lnTo>
                <a:cubicBezTo>
                  <a:pt x="2627312" y="511319"/>
                  <a:pt x="2598882" y="539750"/>
                  <a:pt x="2563811" y="539750"/>
                </a:cubicBezTo>
                <a:lnTo>
                  <a:pt x="63502" y="539750"/>
                </a:lnTo>
                <a:cubicBezTo>
                  <a:pt x="28431" y="539750"/>
                  <a:pt x="0" y="511319"/>
                  <a:pt x="0" y="476248"/>
                </a:cubicBezTo>
                <a:lnTo>
                  <a:pt x="0" y="63502"/>
                </a:lnTo>
                <a:cubicBezTo>
                  <a:pt x="0" y="28454"/>
                  <a:pt x="28454" y="0"/>
                  <a:pt x="635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66" name="Text 64"/>
          <p:cNvSpPr/>
          <p:nvPr/>
        </p:nvSpPr>
        <p:spPr>
          <a:xfrm>
            <a:off x="9179719" y="4460774"/>
            <a:ext cx="24447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derma</a:t>
            </a:r>
            <a:endParaRPr lang="en-US" sz="1600" dirty="0"/>
          </a:p>
        </p:txBody>
      </p:sp>
      <p:sp>
        <p:nvSpPr>
          <p:cNvPr id="67" name="Text 65"/>
          <p:cNvSpPr/>
          <p:nvPr/>
        </p:nvSpPr>
        <p:spPr>
          <a:xfrm>
            <a:off x="9191625" y="4683024"/>
            <a:ext cx="2420938" cy="12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750" dirty="0">
                <a:solidFill>
                  <a:srgbClr val="3D4043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Skincare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6175375" y="5190931"/>
            <a:ext cx="5699125" cy="1476375"/>
          </a:xfrm>
          <a:custGeom>
            <a:avLst/>
            <a:gdLst/>
            <a:ahLst/>
            <a:cxnLst/>
            <a:rect l="l" t="t" r="r" b="b"/>
            <a:pathLst>
              <a:path w="5699125" h="1476375">
                <a:moveTo>
                  <a:pt x="95256" y="0"/>
                </a:moveTo>
                <a:lnTo>
                  <a:pt x="5603869" y="0"/>
                </a:lnTo>
                <a:cubicBezTo>
                  <a:pt x="5656442" y="0"/>
                  <a:pt x="5699125" y="42683"/>
                  <a:pt x="5699125" y="95256"/>
                </a:cubicBezTo>
                <a:lnTo>
                  <a:pt x="5699125" y="1381119"/>
                </a:lnTo>
                <a:cubicBezTo>
                  <a:pt x="5699125" y="1433728"/>
                  <a:pt x="5656478" y="1476375"/>
                  <a:pt x="5603869" y="1476375"/>
                </a:cubicBezTo>
                <a:lnTo>
                  <a:pt x="95256" y="1476375"/>
                </a:lnTo>
                <a:cubicBezTo>
                  <a:pt x="42683" y="1476375"/>
                  <a:pt x="0" y="1433692"/>
                  <a:pt x="0" y="1381119"/>
                </a:cubicBezTo>
                <a:lnTo>
                  <a:pt x="0" y="95256"/>
                </a:lnTo>
                <a:cubicBezTo>
                  <a:pt x="0" y="42683"/>
                  <a:pt x="42683" y="0"/>
                  <a:pt x="95256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69" name="Shape 67"/>
          <p:cNvSpPr/>
          <p:nvPr/>
        </p:nvSpPr>
        <p:spPr>
          <a:xfrm>
            <a:off x="6353969" y="538936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0"/>
                </a:moveTo>
                <a:cubicBezTo>
                  <a:pt x="72721" y="0"/>
                  <a:pt x="74005" y="279"/>
                  <a:pt x="75177" y="809"/>
                </a:cubicBezTo>
                <a:lnTo>
                  <a:pt x="127750" y="23106"/>
                </a:lnTo>
                <a:cubicBezTo>
                  <a:pt x="133890" y="25701"/>
                  <a:pt x="138466" y="31756"/>
                  <a:pt x="138438" y="39067"/>
                </a:cubicBezTo>
                <a:cubicBezTo>
                  <a:pt x="138299" y="66749"/>
                  <a:pt x="126913" y="117397"/>
                  <a:pt x="78832" y="140419"/>
                </a:cubicBezTo>
                <a:cubicBezTo>
                  <a:pt x="74172" y="142652"/>
                  <a:pt x="68759" y="142652"/>
                  <a:pt x="64098" y="140419"/>
                </a:cubicBezTo>
                <a:cubicBezTo>
                  <a:pt x="15990" y="117397"/>
                  <a:pt x="4632" y="66749"/>
                  <a:pt x="4493" y="39067"/>
                </a:cubicBezTo>
                <a:cubicBezTo>
                  <a:pt x="4465" y="31756"/>
                  <a:pt x="9041" y="25701"/>
                  <a:pt x="15180" y="23106"/>
                </a:cubicBezTo>
                <a:lnTo>
                  <a:pt x="67726" y="809"/>
                </a:lnTo>
                <a:cubicBezTo>
                  <a:pt x="68898" y="279"/>
                  <a:pt x="70154" y="0"/>
                  <a:pt x="71438" y="0"/>
                </a:cubicBezTo>
                <a:close/>
                <a:moveTo>
                  <a:pt x="71438" y="18641"/>
                </a:moveTo>
                <a:lnTo>
                  <a:pt x="71438" y="124151"/>
                </a:lnTo>
                <a:cubicBezTo>
                  <a:pt x="109947" y="105510"/>
                  <a:pt x="120300" y="64210"/>
                  <a:pt x="120551" y="39486"/>
                </a:cubicBezTo>
                <a:lnTo>
                  <a:pt x="71438" y="18669"/>
                </a:lnTo>
                <a:lnTo>
                  <a:pt x="71438" y="18669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0" name="Text 68"/>
          <p:cNvSpPr/>
          <p:nvPr/>
        </p:nvSpPr>
        <p:spPr>
          <a:xfrm>
            <a:off x="6516688" y="5349681"/>
            <a:ext cx="527843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Authenticity Promise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6353969" y="573068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2" name="Text 70"/>
          <p:cNvSpPr/>
          <p:nvPr/>
        </p:nvSpPr>
        <p:spPr>
          <a:xfrm>
            <a:off x="6607969" y="5698931"/>
            <a:ext cx="42227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 Brand Partnerships: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All products sourced directly from manufacturers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6353969" y="6032306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4" name="Text 72"/>
          <p:cNvSpPr/>
          <p:nvPr/>
        </p:nvSpPr>
        <p:spPr>
          <a:xfrm>
            <a:off x="6607969" y="6000556"/>
            <a:ext cx="3738563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Pharmacist Curation: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Every product vetted by licensed pharmacists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6353969" y="633393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6" name="Text 74"/>
          <p:cNvSpPr/>
          <p:nvPr/>
        </p:nvSpPr>
        <p:spPr>
          <a:xfrm>
            <a:off x="6607969" y="6302181"/>
            <a:ext cx="3127375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 Authentic: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Zero tolerance for counterfeit products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dn.shopify.com/4681b89e8bd379b4cbafabb431796813ee7dc0c0.jpg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B89A7A">
                  <a:alpha val="95000"/>
                </a:srgbClr>
              </a:gs>
              <a:gs pos="50000">
                <a:srgbClr val="B89A7A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178486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D8A05F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11862" y="1407086"/>
            <a:ext cx="68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485900" y="1616636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397686"/>
            <a:ext cx="6743700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Expertise &amp;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Community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005504"/>
            <a:ext cx="1828800" cy="57150"/>
          </a:xfrm>
          <a:custGeom>
            <a:avLst/>
            <a:gdLst/>
            <a:ahLst/>
            <a:cxnLst/>
            <a:rect l="l" t="t" r="r" b="b"/>
            <a:pathLst>
              <a:path w="1828800" h="57150">
                <a:moveTo>
                  <a:pt x="0" y="0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367454"/>
            <a:ext cx="65436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8F7F5">
                    <a:alpha val="90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Building trust through knowledge and engagement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060398"/>
            <a:ext cx="6496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7F5">
                    <a:alpha val="7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Pharmacist-authored content, expert guidance, and an engaged community of skincare enthusiasts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EXPERTISE &amp; COMMUNITY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603250"/>
            <a:ext cx="117475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Expert Content Hub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206500"/>
            <a:ext cx="1016000" cy="47625"/>
          </a:xfrm>
          <a:custGeom>
            <a:avLst/>
            <a:gdLst/>
            <a:ahLst/>
            <a:cxnLst/>
            <a:rect l="l" t="t" r="r" b="b"/>
            <a:pathLst>
              <a:path w="1016000" h="47625">
                <a:moveTo>
                  <a:pt x="0" y="0"/>
                </a:moveTo>
                <a:lnTo>
                  <a:pt x="1016000" y="0"/>
                </a:lnTo>
                <a:lnTo>
                  <a:pt x="1016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33375" y="1412875"/>
            <a:ext cx="6238875" cy="1428750"/>
          </a:xfrm>
          <a:custGeom>
            <a:avLst/>
            <a:gdLst/>
            <a:ahLst/>
            <a:cxnLst/>
            <a:rect l="l" t="t" r="r" b="b"/>
            <a:pathLst>
              <a:path w="6238875" h="1428750">
                <a:moveTo>
                  <a:pt x="31750" y="0"/>
                </a:moveTo>
                <a:lnTo>
                  <a:pt x="6143620" y="0"/>
                </a:lnTo>
                <a:cubicBezTo>
                  <a:pt x="6196228" y="0"/>
                  <a:pt x="6238875" y="42647"/>
                  <a:pt x="6238875" y="95255"/>
                </a:cubicBezTo>
                <a:lnTo>
                  <a:pt x="6238875" y="1333495"/>
                </a:lnTo>
                <a:cubicBezTo>
                  <a:pt x="6238875" y="1386103"/>
                  <a:pt x="6196228" y="1428750"/>
                  <a:pt x="6143620" y="1428750"/>
                </a:cubicBezTo>
                <a:lnTo>
                  <a:pt x="31750" y="1428750"/>
                </a:lnTo>
                <a:cubicBezTo>
                  <a:pt x="14227" y="1428750"/>
                  <a:pt x="0" y="1414523"/>
                  <a:pt x="0" y="1397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3375" y="1412875"/>
            <a:ext cx="31750" cy="1428750"/>
          </a:xfrm>
          <a:custGeom>
            <a:avLst/>
            <a:gdLst/>
            <a:ahLst/>
            <a:cxnLst/>
            <a:rect l="l" t="t" r="r" b="b"/>
            <a:pathLst>
              <a:path w="31750" h="1428750">
                <a:moveTo>
                  <a:pt x="31750" y="0"/>
                </a:moveTo>
                <a:lnTo>
                  <a:pt x="31750" y="0"/>
                </a:lnTo>
                <a:lnTo>
                  <a:pt x="31750" y="1428750"/>
                </a:lnTo>
                <a:lnTo>
                  <a:pt x="31750" y="1428750"/>
                </a:lnTo>
                <a:cubicBezTo>
                  <a:pt x="14227" y="1428750"/>
                  <a:pt x="0" y="1414523"/>
                  <a:pt x="0" y="1397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39750" y="1603375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254000" y="0"/>
                </a:moveTo>
                <a:lnTo>
                  <a:pt x="254000" y="0"/>
                </a:lnTo>
                <a:cubicBezTo>
                  <a:pt x="394186" y="0"/>
                  <a:pt x="508000" y="113814"/>
                  <a:pt x="508000" y="254000"/>
                </a:cubicBezTo>
                <a:lnTo>
                  <a:pt x="508000" y="254000"/>
                </a:lnTo>
                <a:cubicBezTo>
                  <a:pt x="508000" y="394186"/>
                  <a:pt x="394186" y="508000"/>
                  <a:pt x="254000" y="508000"/>
                </a:cubicBezTo>
                <a:lnTo>
                  <a:pt x="254000" y="508000"/>
                </a:lnTo>
                <a:cubicBezTo>
                  <a:pt x="113814" y="508000"/>
                  <a:pt x="0" y="394186"/>
                  <a:pt x="0" y="254000"/>
                </a:cubicBezTo>
                <a:lnTo>
                  <a:pt x="0" y="254000"/>
                </a:lnTo>
                <a:cubicBezTo>
                  <a:pt x="0" y="113814"/>
                  <a:pt x="113814" y="0"/>
                  <a:pt x="2540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710406" y="1762125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35719" y="190500"/>
                </a:moveTo>
                <a:lnTo>
                  <a:pt x="154781" y="190500"/>
                </a:lnTo>
                <a:cubicBezTo>
                  <a:pt x="161367" y="190500"/>
                  <a:pt x="166688" y="185179"/>
                  <a:pt x="166688" y="178594"/>
                </a:cubicBezTo>
                <a:cubicBezTo>
                  <a:pt x="166688" y="172008"/>
                  <a:pt x="161367" y="166688"/>
                  <a:pt x="154781" y="166688"/>
                </a:cubicBezTo>
                <a:lnTo>
                  <a:pt x="154781" y="141870"/>
                </a:lnTo>
                <a:cubicBezTo>
                  <a:pt x="161702" y="139415"/>
                  <a:pt x="166688" y="132792"/>
                  <a:pt x="166688" y="125016"/>
                </a:cubicBezTo>
                <a:lnTo>
                  <a:pt x="166688" y="17859"/>
                </a:lnTo>
                <a:cubicBezTo>
                  <a:pt x="166688" y="8000"/>
                  <a:pt x="158688" y="0"/>
                  <a:pt x="148828" y="0"/>
                </a:cubicBezTo>
                <a:lnTo>
                  <a:pt x="35719" y="0"/>
                </a:lnTo>
                <a:cubicBezTo>
                  <a:pt x="15999" y="0"/>
                  <a:pt x="0" y="15999"/>
                  <a:pt x="0" y="35719"/>
                </a:cubicBezTo>
                <a:lnTo>
                  <a:pt x="0" y="154781"/>
                </a:lnTo>
                <a:cubicBezTo>
                  <a:pt x="0" y="174501"/>
                  <a:pt x="15999" y="190500"/>
                  <a:pt x="35719" y="190500"/>
                </a:cubicBezTo>
                <a:close/>
                <a:moveTo>
                  <a:pt x="23812" y="154781"/>
                </a:moveTo>
                <a:cubicBezTo>
                  <a:pt x="23812" y="148196"/>
                  <a:pt x="29133" y="142875"/>
                  <a:pt x="35719" y="142875"/>
                </a:cubicBezTo>
                <a:lnTo>
                  <a:pt x="130969" y="142875"/>
                </a:lnTo>
                <a:lnTo>
                  <a:pt x="130969" y="166688"/>
                </a:lnTo>
                <a:lnTo>
                  <a:pt x="35719" y="166688"/>
                </a:lnTo>
                <a:cubicBezTo>
                  <a:pt x="29133" y="166688"/>
                  <a:pt x="23812" y="161367"/>
                  <a:pt x="23812" y="154781"/>
                </a:cubicBezTo>
                <a:close/>
                <a:moveTo>
                  <a:pt x="71438" y="44648"/>
                </a:moveTo>
                <a:cubicBezTo>
                  <a:pt x="71438" y="41374"/>
                  <a:pt x="74116" y="38695"/>
                  <a:pt x="77391" y="38695"/>
                </a:cubicBezTo>
                <a:lnTo>
                  <a:pt x="89297" y="38695"/>
                </a:lnTo>
                <a:cubicBezTo>
                  <a:pt x="92571" y="38695"/>
                  <a:pt x="95250" y="41374"/>
                  <a:pt x="95250" y="44648"/>
                </a:cubicBezTo>
                <a:lnTo>
                  <a:pt x="95250" y="59531"/>
                </a:lnTo>
                <a:lnTo>
                  <a:pt x="110133" y="59531"/>
                </a:lnTo>
                <a:cubicBezTo>
                  <a:pt x="113407" y="59531"/>
                  <a:pt x="116086" y="62210"/>
                  <a:pt x="116086" y="65484"/>
                </a:cubicBezTo>
                <a:lnTo>
                  <a:pt x="116086" y="77391"/>
                </a:lnTo>
                <a:cubicBezTo>
                  <a:pt x="116086" y="80665"/>
                  <a:pt x="113407" y="83344"/>
                  <a:pt x="110133" y="83344"/>
                </a:cubicBezTo>
                <a:lnTo>
                  <a:pt x="95250" y="83344"/>
                </a:lnTo>
                <a:lnTo>
                  <a:pt x="95250" y="98227"/>
                </a:lnTo>
                <a:cubicBezTo>
                  <a:pt x="95250" y="101501"/>
                  <a:pt x="92571" y="104180"/>
                  <a:pt x="89297" y="104180"/>
                </a:cubicBezTo>
                <a:lnTo>
                  <a:pt x="77391" y="104180"/>
                </a:lnTo>
                <a:cubicBezTo>
                  <a:pt x="74116" y="104180"/>
                  <a:pt x="71438" y="101501"/>
                  <a:pt x="71438" y="98227"/>
                </a:cubicBezTo>
                <a:lnTo>
                  <a:pt x="71438" y="83344"/>
                </a:lnTo>
                <a:lnTo>
                  <a:pt x="56555" y="83344"/>
                </a:lnTo>
                <a:cubicBezTo>
                  <a:pt x="53280" y="83344"/>
                  <a:pt x="50602" y="80665"/>
                  <a:pt x="50602" y="77391"/>
                </a:cubicBezTo>
                <a:lnTo>
                  <a:pt x="50602" y="65484"/>
                </a:lnTo>
                <a:cubicBezTo>
                  <a:pt x="50602" y="62210"/>
                  <a:pt x="53280" y="59531"/>
                  <a:pt x="56555" y="59531"/>
                </a:cubicBezTo>
                <a:lnTo>
                  <a:pt x="71438" y="59531"/>
                </a:lnTo>
                <a:lnTo>
                  <a:pt x="71438" y="44648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174750" y="1603375"/>
            <a:ext cx="530225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The Magazine Para.ma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74750" y="1952524"/>
            <a:ext cx="5278438" cy="69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Mipara's content strategy centers on </a:t>
            </a:r>
            <a:pPr>
              <a:lnSpc>
                <a:spcPct val="14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education and trust-building</a:t>
            </a:r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through expert-authored articles. All content is written by licensed pharmacists and dermatologists, ensuring medical accuracy and practical value.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17500" y="2966540"/>
            <a:ext cx="6254750" cy="3683000"/>
          </a:xfrm>
          <a:custGeom>
            <a:avLst/>
            <a:gdLst/>
            <a:ahLst/>
            <a:cxnLst/>
            <a:rect l="l" t="t" r="r" b="b"/>
            <a:pathLst>
              <a:path w="6254750" h="3683000">
                <a:moveTo>
                  <a:pt x="95242" y="0"/>
                </a:moveTo>
                <a:lnTo>
                  <a:pt x="6159508" y="0"/>
                </a:lnTo>
                <a:cubicBezTo>
                  <a:pt x="6212109" y="0"/>
                  <a:pt x="6254750" y="42641"/>
                  <a:pt x="6254750" y="95242"/>
                </a:cubicBezTo>
                <a:lnTo>
                  <a:pt x="6254750" y="3587758"/>
                </a:lnTo>
                <a:cubicBezTo>
                  <a:pt x="6254750" y="3640359"/>
                  <a:pt x="6212109" y="3683000"/>
                  <a:pt x="6159508" y="3683000"/>
                </a:cubicBezTo>
                <a:lnTo>
                  <a:pt x="95242" y="3683000"/>
                </a:lnTo>
                <a:cubicBezTo>
                  <a:pt x="42641" y="3683000"/>
                  <a:pt x="0" y="3640359"/>
                  <a:pt x="0" y="3587758"/>
                </a:cubicBezTo>
                <a:lnTo>
                  <a:pt x="0" y="95242"/>
                </a:lnTo>
                <a:cubicBezTo>
                  <a:pt x="0" y="42677"/>
                  <a:pt x="42677" y="0"/>
                  <a:pt x="95242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519906" y="3188697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20836" y="83939"/>
                </a:moveTo>
                <a:lnTo>
                  <a:pt x="12055" y="110207"/>
                </a:lnTo>
                <a:lnTo>
                  <a:pt x="12055" y="35719"/>
                </a:lnTo>
                <a:cubicBezTo>
                  <a:pt x="12055" y="22585"/>
                  <a:pt x="22733" y="11906"/>
                  <a:pt x="35868" y="11906"/>
                </a:cubicBezTo>
                <a:lnTo>
                  <a:pt x="87474" y="11906"/>
                </a:lnTo>
                <a:cubicBezTo>
                  <a:pt x="92608" y="11906"/>
                  <a:pt x="97631" y="13581"/>
                  <a:pt x="101761" y="16669"/>
                </a:cubicBezTo>
                <a:lnTo>
                  <a:pt x="116049" y="27384"/>
                </a:lnTo>
                <a:cubicBezTo>
                  <a:pt x="118095" y="28947"/>
                  <a:pt x="120625" y="29766"/>
                  <a:pt x="123192" y="29766"/>
                </a:cubicBezTo>
                <a:lnTo>
                  <a:pt x="166836" y="29766"/>
                </a:lnTo>
                <a:cubicBezTo>
                  <a:pt x="179970" y="29766"/>
                  <a:pt x="190649" y="40444"/>
                  <a:pt x="190649" y="53578"/>
                </a:cubicBezTo>
                <a:lnTo>
                  <a:pt x="190649" y="59531"/>
                </a:lnTo>
                <a:lnTo>
                  <a:pt x="54694" y="59531"/>
                </a:lnTo>
                <a:cubicBezTo>
                  <a:pt x="39328" y="59531"/>
                  <a:pt x="25673" y="69354"/>
                  <a:pt x="20799" y="83939"/>
                </a:cubicBezTo>
                <a:close/>
                <a:moveTo>
                  <a:pt x="177775" y="166688"/>
                </a:moveTo>
                <a:lnTo>
                  <a:pt x="36835" y="166688"/>
                </a:lnTo>
                <a:cubicBezTo>
                  <a:pt x="24631" y="166688"/>
                  <a:pt x="16036" y="154744"/>
                  <a:pt x="19906" y="143173"/>
                </a:cubicBezTo>
                <a:lnTo>
                  <a:pt x="37765" y="89595"/>
                </a:lnTo>
                <a:cubicBezTo>
                  <a:pt x="40184" y="82302"/>
                  <a:pt x="47030" y="77391"/>
                  <a:pt x="54694" y="77391"/>
                </a:cubicBezTo>
                <a:lnTo>
                  <a:pt x="195635" y="77391"/>
                </a:lnTo>
                <a:cubicBezTo>
                  <a:pt x="207838" y="77391"/>
                  <a:pt x="216433" y="89334"/>
                  <a:pt x="212564" y="100905"/>
                </a:cubicBezTo>
                <a:lnTo>
                  <a:pt x="194704" y="154484"/>
                </a:lnTo>
                <a:cubicBezTo>
                  <a:pt x="192286" y="161776"/>
                  <a:pt x="185440" y="166688"/>
                  <a:pt x="177775" y="166688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3" name="Text 11"/>
          <p:cNvSpPr/>
          <p:nvPr/>
        </p:nvSpPr>
        <p:spPr>
          <a:xfrm>
            <a:off x="746125" y="3157040"/>
            <a:ext cx="5730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Content Categories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08000" y="356969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609203" y="3680822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52617" y="70538"/>
                </a:moveTo>
                <a:cubicBezTo>
                  <a:pt x="63252" y="76336"/>
                  <a:pt x="72616" y="84212"/>
                  <a:pt x="80150" y="93638"/>
                </a:cubicBezTo>
                <a:cubicBezTo>
                  <a:pt x="83592" y="97948"/>
                  <a:pt x="86661" y="102598"/>
                  <a:pt x="89266" y="107528"/>
                </a:cubicBezTo>
                <a:cubicBezTo>
                  <a:pt x="91901" y="102598"/>
                  <a:pt x="94940" y="97979"/>
                  <a:pt x="98382" y="93638"/>
                </a:cubicBezTo>
                <a:cubicBezTo>
                  <a:pt x="105916" y="84181"/>
                  <a:pt x="115280" y="76305"/>
                  <a:pt x="125915" y="70538"/>
                </a:cubicBezTo>
                <a:cubicBezTo>
                  <a:pt x="138844" y="63500"/>
                  <a:pt x="153634" y="59531"/>
                  <a:pt x="169230" y="59531"/>
                </a:cubicBezTo>
                <a:lnTo>
                  <a:pt x="172300" y="59531"/>
                </a:lnTo>
                <a:cubicBezTo>
                  <a:pt x="175741" y="59531"/>
                  <a:pt x="178532" y="62322"/>
                  <a:pt x="178532" y="65763"/>
                </a:cubicBezTo>
                <a:cubicBezTo>
                  <a:pt x="178532" y="111652"/>
                  <a:pt x="141356" y="148828"/>
                  <a:pt x="95467" y="148828"/>
                </a:cubicBezTo>
                <a:lnTo>
                  <a:pt x="83003" y="148828"/>
                </a:lnTo>
                <a:cubicBezTo>
                  <a:pt x="37176" y="148828"/>
                  <a:pt x="0" y="111652"/>
                  <a:pt x="0" y="65763"/>
                </a:cubicBezTo>
                <a:cubicBezTo>
                  <a:pt x="0" y="62322"/>
                  <a:pt x="2791" y="59531"/>
                  <a:pt x="6232" y="59531"/>
                </a:cubicBezTo>
                <a:lnTo>
                  <a:pt x="9302" y="59531"/>
                </a:lnTo>
                <a:cubicBezTo>
                  <a:pt x="24929" y="59531"/>
                  <a:pt x="39719" y="63500"/>
                  <a:pt x="52617" y="70538"/>
                </a:cubicBezTo>
                <a:close/>
                <a:moveTo>
                  <a:pt x="94227" y="11782"/>
                </a:moveTo>
                <a:cubicBezTo>
                  <a:pt x="99467" y="16712"/>
                  <a:pt x="113264" y="31440"/>
                  <a:pt x="121822" y="55904"/>
                </a:cubicBezTo>
                <a:cubicBezTo>
                  <a:pt x="109389" y="62167"/>
                  <a:pt x="98320" y="70848"/>
                  <a:pt x="89297" y="81359"/>
                </a:cubicBezTo>
                <a:cubicBezTo>
                  <a:pt x="80243" y="70848"/>
                  <a:pt x="69205" y="62198"/>
                  <a:pt x="56772" y="55904"/>
                </a:cubicBezTo>
                <a:cubicBezTo>
                  <a:pt x="65329" y="31440"/>
                  <a:pt x="79158" y="16712"/>
                  <a:pt x="84367" y="11782"/>
                </a:cubicBezTo>
                <a:cubicBezTo>
                  <a:pt x="85700" y="10511"/>
                  <a:pt x="87468" y="9922"/>
                  <a:pt x="89297" y="9922"/>
                </a:cubicBezTo>
                <a:cubicBezTo>
                  <a:pt x="91126" y="9922"/>
                  <a:pt x="92894" y="10542"/>
                  <a:pt x="94227" y="11782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6" name="Text 14"/>
          <p:cNvSpPr/>
          <p:nvPr/>
        </p:nvSpPr>
        <p:spPr>
          <a:xfrm>
            <a:off x="1016000" y="3569697"/>
            <a:ext cx="543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Routine Guides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016000" y="3823697"/>
            <a:ext cx="542925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Skincare routines tailored to different skin types (oily, dry, combination, sensitive) with step-by-step guidance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016000" y="4306295"/>
            <a:ext cx="2972495" cy="190500"/>
          </a:xfrm>
          <a:custGeom>
            <a:avLst/>
            <a:gdLst/>
            <a:ahLst/>
            <a:cxnLst/>
            <a:rect l="l" t="t" r="r" b="b"/>
            <a:pathLst>
              <a:path w="2972495" h="190500">
                <a:moveTo>
                  <a:pt x="95250" y="0"/>
                </a:moveTo>
                <a:lnTo>
                  <a:pt x="2877245" y="0"/>
                </a:lnTo>
                <a:cubicBezTo>
                  <a:pt x="2929815" y="0"/>
                  <a:pt x="2972495" y="42680"/>
                  <a:pt x="2972495" y="95250"/>
                </a:cubicBezTo>
                <a:lnTo>
                  <a:pt x="2972495" y="95250"/>
                </a:lnTo>
                <a:cubicBezTo>
                  <a:pt x="2972495" y="147820"/>
                  <a:pt x="2929815" y="190500"/>
                  <a:pt x="2877245" y="190500"/>
                </a:cubicBezTo>
                <a:lnTo>
                  <a:pt x="95250" y="190500"/>
                </a:lnTo>
                <a:cubicBezTo>
                  <a:pt x="42680" y="190500"/>
                  <a:pt x="0" y="147820"/>
                  <a:pt x="0" y="952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9" name="Text 17"/>
          <p:cNvSpPr/>
          <p:nvPr/>
        </p:nvSpPr>
        <p:spPr>
          <a:xfrm>
            <a:off x="1016000" y="4306295"/>
            <a:ext cx="3028057" cy="19050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Example: "Routine Soins Visage : Adaptez-la à Votre Peau"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8000" y="461744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619125" y="4728572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54570" y="0"/>
                </a:moveTo>
                <a:cubicBezTo>
                  <a:pt x="46354" y="0"/>
                  <a:pt x="39688" y="6666"/>
                  <a:pt x="39688" y="14883"/>
                </a:cubicBezTo>
                <a:lnTo>
                  <a:pt x="39688" y="79375"/>
                </a:lnTo>
                <a:cubicBezTo>
                  <a:pt x="39688" y="87592"/>
                  <a:pt x="46354" y="94258"/>
                  <a:pt x="54570" y="94258"/>
                </a:cubicBezTo>
                <a:lnTo>
                  <a:pt x="74414" y="94258"/>
                </a:lnTo>
                <a:cubicBezTo>
                  <a:pt x="82631" y="94258"/>
                  <a:pt x="89297" y="87592"/>
                  <a:pt x="89297" y="79375"/>
                </a:cubicBezTo>
                <a:lnTo>
                  <a:pt x="89297" y="59531"/>
                </a:lnTo>
                <a:lnTo>
                  <a:pt x="99219" y="59531"/>
                </a:lnTo>
                <a:cubicBezTo>
                  <a:pt x="121140" y="59531"/>
                  <a:pt x="138906" y="77298"/>
                  <a:pt x="138906" y="99219"/>
                </a:cubicBezTo>
                <a:cubicBezTo>
                  <a:pt x="138906" y="121140"/>
                  <a:pt x="121140" y="138906"/>
                  <a:pt x="99219" y="138906"/>
                </a:cubicBezTo>
                <a:lnTo>
                  <a:pt x="9922" y="138906"/>
                </a:lnTo>
                <a:cubicBezTo>
                  <a:pt x="4434" y="138906"/>
                  <a:pt x="0" y="143340"/>
                  <a:pt x="0" y="148828"/>
                </a:cubicBezTo>
                <a:cubicBezTo>
                  <a:pt x="0" y="154316"/>
                  <a:pt x="4434" y="158750"/>
                  <a:pt x="9922" y="158750"/>
                </a:cubicBezTo>
                <a:lnTo>
                  <a:pt x="148828" y="158750"/>
                </a:lnTo>
                <a:cubicBezTo>
                  <a:pt x="154316" y="158750"/>
                  <a:pt x="158750" y="154316"/>
                  <a:pt x="158750" y="148828"/>
                </a:cubicBezTo>
                <a:cubicBezTo>
                  <a:pt x="158750" y="143340"/>
                  <a:pt x="154316" y="138906"/>
                  <a:pt x="148828" y="138906"/>
                </a:cubicBezTo>
                <a:lnTo>
                  <a:pt x="143588" y="138906"/>
                </a:lnTo>
                <a:cubicBezTo>
                  <a:pt x="153014" y="128364"/>
                  <a:pt x="158750" y="114474"/>
                  <a:pt x="158750" y="99219"/>
                </a:cubicBezTo>
                <a:cubicBezTo>
                  <a:pt x="158750" y="66353"/>
                  <a:pt x="132085" y="39688"/>
                  <a:pt x="99219" y="39688"/>
                </a:cubicBezTo>
                <a:lnTo>
                  <a:pt x="89297" y="39688"/>
                </a:lnTo>
                <a:lnTo>
                  <a:pt x="89297" y="14883"/>
                </a:lnTo>
                <a:cubicBezTo>
                  <a:pt x="89297" y="6666"/>
                  <a:pt x="82631" y="0"/>
                  <a:pt x="74414" y="0"/>
                </a:cubicBezTo>
                <a:lnTo>
                  <a:pt x="54570" y="0"/>
                </a:lnTo>
                <a:close/>
                <a:moveTo>
                  <a:pt x="37207" y="109141"/>
                </a:moveTo>
                <a:cubicBezTo>
                  <a:pt x="33083" y="109141"/>
                  <a:pt x="29766" y="112458"/>
                  <a:pt x="29766" y="116582"/>
                </a:cubicBezTo>
                <a:cubicBezTo>
                  <a:pt x="29766" y="120706"/>
                  <a:pt x="33083" y="124023"/>
                  <a:pt x="37207" y="124023"/>
                </a:cubicBezTo>
                <a:lnTo>
                  <a:pt x="91777" y="124023"/>
                </a:lnTo>
                <a:cubicBezTo>
                  <a:pt x="95901" y="124023"/>
                  <a:pt x="99219" y="120706"/>
                  <a:pt x="99219" y="116582"/>
                </a:cubicBezTo>
                <a:cubicBezTo>
                  <a:pt x="99219" y="112458"/>
                  <a:pt x="95901" y="109141"/>
                  <a:pt x="91777" y="109141"/>
                </a:cubicBezTo>
                <a:lnTo>
                  <a:pt x="37207" y="109141"/>
                </a:ln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2" name="Text 20"/>
          <p:cNvSpPr/>
          <p:nvPr/>
        </p:nvSpPr>
        <p:spPr>
          <a:xfrm>
            <a:off x="1016000" y="4617447"/>
            <a:ext cx="543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Dermatology Insights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016000" y="4871447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Deep dives into skin conditions, causes, and evidence-based treatment approaches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1016000" y="5147670"/>
            <a:ext cx="3184823" cy="190500"/>
          </a:xfrm>
          <a:custGeom>
            <a:avLst/>
            <a:gdLst/>
            <a:ahLst/>
            <a:cxnLst/>
            <a:rect l="l" t="t" r="r" b="b"/>
            <a:pathLst>
              <a:path w="3184823" h="190500">
                <a:moveTo>
                  <a:pt x="95250" y="0"/>
                </a:moveTo>
                <a:lnTo>
                  <a:pt x="3089573" y="0"/>
                </a:lnTo>
                <a:cubicBezTo>
                  <a:pt x="3142143" y="0"/>
                  <a:pt x="3184823" y="42680"/>
                  <a:pt x="3184823" y="95250"/>
                </a:cubicBezTo>
                <a:lnTo>
                  <a:pt x="3184823" y="95250"/>
                </a:lnTo>
                <a:cubicBezTo>
                  <a:pt x="3184823" y="147820"/>
                  <a:pt x="3142143" y="190500"/>
                  <a:pt x="3089573" y="190500"/>
                </a:cubicBezTo>
                <a:lnTo>
                  <a:pt x="95250" y="190500"/>
                </a:lnTo>
                <a:cubicBezTo>
                  <a:pt x="42680" y="190500"/>
                  <a:pt x="0" y="147820"/>
                  <a:pt x="0" y="952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1016000" y="5147670"/>
            <a:ext cx="3240385" cy="19050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Example: "Acné : Comprendre les causes pour mieux la traiter"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08000" y="5458822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619125" y="5569947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4724" y="27006"/>
                </a:moveTo>
                <a:lnTo>
                  <a:pt x="79375" y="33424"/>
                </a:lnTo>
                <a:lnTo>
                  <a:pt x="84026" y="27006"/>
                </a:lnTo>
                <a:cubicBezTo>
                  <a:pt x="91777" y="16278"/>
                  <a:pt x="104242" y="9922"/>
                  <a:pt x="117481" y="9922"/>
                </a:cubicBezTo>
                <a:cubicBezTo>
                  <a:pt x="140271" y="9922"/>
                  <a:pt x="158750" y="28401"/>
                  <a:pt x="158750" y="51191"/>
                </a:cubicBezTo>
                <a:lnTo>
                  <a:pt x="158750" y="51997"/>
                </a:lnTo>
                <a:cubicBezTo>
                  <a:pt x="158750" y="86785"/>
                  <a:pt x="115373" y="127186"/>
                  <a:pt x="92739" y="144456"/>
                </a:cubicBezTo>
                <a:cubicBezTo>
                  <a:pt x="88894" y="147371"/>
                  <a:pt x="84181" y="148828"/>
                  <a:pt x="79375" y="148828"/>
                </a:cubicBezTo>
                <a:cubicBezTo>
                  <a:pt x="74569" y="148828"/>
                  <a:pt x="69825" y="147402"/>
                  <a:pt x="66011" y="144456"/>
                </a:cubicBezTo>
                <a:cubicBezTo>
                  <a:pt x="43377" y="127186"/>
                  <a:pt x="0" y="86785"/>
                  <a:pt x="0" y="51997"/>
                </a:cubicBezTo>
                <a:lnTo>
                  <a:pt x="0" y="51191"/>
                </a:lnTo>
                <a:cubicBezTo>
                  <a:pt x="0" y="28401"/>
                  <a:pt x="18479" y="9922"/>
                  <a:pt x="41269" y="9922"/>
                </a:cubicBezTo>
                <a:cubicBezTo>
                  <a:pt x="54508" y="9922"/>
                  <a:pt x="66973" y="16278"/>
                  <a:pt x="74724" y="27006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8" name="Text 26"/>
          <p:cNvSpPr/>
          <p:nvPr/>
        </p:nvSpPr>
        <p:spPr>
          <a:xfrm>
            <a:off x="1016000" y="5458822"/>
            <a:ext cx="54371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Wellness &amp; Self-Care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016000" y="5712822"/>
            <a:ext cx="542925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Holistic approaches to beauty including spa rituals, relaxation techniques, and lifestyle tips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1016000" y="5989045"/>
            <a:ext cx="2911078" cy="190500"/>
          </a:xfrm>
          <a:custGeom>
            <a:avLst/>
            <a:gdLst/>
            <a:ahLst/>
            <a:cxnLst/>
            <a:rect l="l" t="t" r="r" b="b"/>
            <a:pathLst>
              <a:path w="2911078" h="190500">
                <a:moveTo>
                  <a:pt x="95250" y="0"/>
                </a:moveTo>
                <a:lnTo>
                  <a:pt x="2815828" y="0"/>
                </a:lnTo>
                <a:cubicBezTo>
                  <a:pt x="2868398" y="0"/>
                  <a:pt x="2911078" y="42680"/>
                  <a:pt x="2911078" y="95250"/>
                </a:cubicBezTo>
                <a:lnTo>
                  <a:pt x="2911078" y="95250"/>
                </a:lnTo>
                <a:cubicBezTo>
                  <a:pt x="2911078" y="147820"/>
                  <a:pt x="2868398" y="190500"/>
                  <a:pt x="2815828" y="190500"/>
                </a:cubicBezTo>
                <a:lnTo>
                  <a:pt x="95250" y="190500"/>
                </a:lnTo>
                <a:cubicBezTo>
                  <a:pt x="42680" y="190500"/>
                  <a:pt x="0" y="147820"/>
                  <a:pt x="0" y="9525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1016000" y="5989045"/>
            <a:ext cx="2966641" cy="190500"/>
          </a:xfrm>
          <a:prstGeom prst="rect">
            <a:avLst/>
          </a:prstGeom>
          <a:noFill/>
          <a:ln/>
        </p:spPr>
        <p:txBody>
          <a:bodyPr wrap="square" lIns="95250" tIns="31750" rIns="95250" bIns="3175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Example: "Spa : Le Rituel Ultime pour une Peau Radiante"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759575" y="1412875"/>
            <a:ext cx="5111750" cy="2381250"/>
          </a:xfrm>
          <a:custGeom>
            <a:avLst/>
            <a:gdLst/>
            <a:ahLst/>
            <a:cxnLst/>
            <a:rect l="l" t="t" r="r" b="b"/>
            <a:pathLst>
              <a:path w="5111750" h="2381250">
                <a:moveTo>
                  <a:pt x="95250" y="0"/>
                </a:moveTo>
                <a:lnTo>
                  <a:pt x="5016500" y="0"/>
                </a:lnTo>
                <a:cubicBezTo>
                  <a:pt x="5069070" y="0"/>
                  <a:pt x="5111750" y="42680"/>
                  <a:pt x="5111750" y="95250"/>
                </a:cubicBezTo>
                <a:lnTo>
                  <a:pt x="5111750" y="2286000"/>
                </a:lnTo>
                <a:cubicBezTo>
                  <a:pt x="5111750" y="2338570"/>
                  <a:pt x="5069070" y="2381250"/>
                  <a:pt x="5016500" y="2381250"/>
                </a:cubicBezTo>
                <a:lnTo>
                  <a:pt x="95250" y="2381250"/>
                </a:lnTo>
                <a:cubicBezTo>
                  <a:pt x="42680" y="2381250"/>
                  <a:pt x="0" y="2338570"/>
                  <a:pt x="0" y="2286000"/>
                </a:cubicBezTo>
                <a:lnTo>
                  <a:pt x="0" y="95250"/>
                </a:lnTo>
                <a:cubicBezTo>
                  <a:pt x="0" y="42680"/>
                  <a:pt x="42680" y="0"/>
                  <a:pt x="95250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6959997" y="1650899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74166" y="-2480"/>
                </a:moveTo>
                <a:cubicBezTo>
                  <a:pt x="72275" y="-4403"/>
                  <a:pt x="69515" y="-5178"/>
                  <a:pt x="66911" y="-4465"/>
                </a:cubicBezTo>
                <a:cubicBezTo>
                  <a:pt x="64306" y="-3752"/>
                  <a:pt x="62291" y="-1736"/>
                  <a:pt x="61640" y="868"/>
                </a:cubicBezTo>
                <a:lnTo>
                  <a:pt x="56896" y="19534"/>
                </a:lnTo>
                <a:cubicBezTo>
                  <a:pt x="56555" y="20898"/>
                  <a:pt x="55159" y="21704"/>
                  <a:pt x="53826" y="21301"/>
                </a:cubicBezTo>
                <a:lnTo>
                  <a:pt x="35285" y="16092"/>
                </a:lnTo>
                <a:cubicBezTo>
                  <a:pt x="32680" y="15348"/>
                  <a:pt x="29890" y="16092"/>
                  <a:pt x="27998" y="17983"/>
                </a:cubicBezTo>
                <a:cubicBezTo>
                  <a:pt x="26107" y="19875"/>
                  <a:pt x="25363" y="22665"/>
                  <a:pt x="26107" y="25270"/>
                </a:cubicBezTo>
                <a:lnTo>
                  <a:pt x="31347" y="43811"/>
                </a:lnTo>
                <a:cubicBezTo>
                  <a:pt x="31719" y="45145"/>
                  <a:pt x="30913" y="46540"/>
                  <a:pt x="29580" y="46881"/>
                </a:cubicBezTo>
                <a:lnTo>
                  <a:pt x="10883" y="51625"/>
                </a:lnTo>
                <a:cubicBezTo>
                  <a:pt x="8279" y="52276"/>
                  <a:pt x="6232" y="54322"/>
                  <a:pt x="5519" y="56927"/>
                </a:cubicBezTo>
                <a:cubicBezTo>
                  <a:pt x="4806" y="59531"/>
                  <a:pt x="5581" y="62291"/>
                  <a:pt x="7503" y="64182"/>
                </a:cubicBezTo>
                <a:lnTo>
                  <a:pt x="21301" y="77608"/>
                </a:lnTo>
                <a:cubicBezTo>
                  <a:pt x="22293" y="78569"/>
                  <a:pt x="22293" y="80181"/>
                  <a:pt x="21301" y="81173"/>
                </a:cubicBezTo>
                <a:lnTo>
                  <a:pt x="7534" y="94599"/>
                </a:lnTo>
                <a:cubicBezTo>
                  <a:pt x="5612" y="96490"/>
                  <a:pt x="4837" y="99250"/>
                  <a:pt x="5550" y="101854"/>
                </a:cubicBezTo>
                <a:cubicBezTo>
                  <a:pt x="6263" y="104459"/>
                  <a:pt x="8310" y="106474"/>
                  <a:pt x="10914" y="107156"/>
                </a:cubicBezTo>
                <a:lnTo>
                  <a:pt x="29580" y="111900"/>
                </a:lnTo>
                <a:cubicBezTo>
                  <a:pt x="30944" y="112241"/>
                  <a:pt x="31750" y="113636"/>
                  <a:pt x="31347" y="114970"/>
                </a:cubicBezTo>
                <a:lnTo>
                  <a:pt x="26107" y="133480"/>
                </a:lnTo>
                <a:cubicBezTo>
                  <a:pt x="25363" y="136085"/>
                  <a:pt x="26107" y="138875"/>
                  <a:pt x="27998" y="140767"/>
                </a:cubicBezTo>
                <a:cubicBezTo>
                  <a:pt x="29890" y="142658"/>
                  <a:pt x="32680" y="143402"/>
                  <a:pt x="35285" y="142658"/>
                </a:cubicBezTo>
                <a:lnTo>
                  <a:pt x="53826" y="137418"/>
                </a:lnTo>
                <a:cubicBezTo>
                  <a:pt x="55159" y="137046"/>
                  <a:pt x="56555" y="137852"/>
                  <a:pt x="56896" y="139185"/>
                </a:cubicBezTo>
                <a:lnTo>
                  <a:pt x="61640" y="157851"/>
                </a:lnTo>
                <a:cubicBezTo>
                  <a:pt x="62291" y="160455"/>
                  <a:pt x="64337" y="162502"/>
                  <a:pt x="66942" y="163215"/>
                </a:cubicBezTo>
                <a:cubicBezTo>
                  <a:pt x="69546" y="163928"/>
                  <a:pt x="72306" y="163153"/>
                  <a:pt x="74197" y="161230"/>
                </a:cubicBezTo>
                <a:lnTo>
                  <a:pt x="87623" y="147433"/>
                </a:lnTo>
                <a:cubicBezTo>
                  <a:pt x="88584" y="146441"/>
                  <a:pt x="90196" y="146441"/>
                  <a:pt x="91188" y="147433"/>
                </a:cubicBezTo>
                <a:lnTo>
                  <a:pt x="104583" y="161230"/>
                </a:lnTo>
                <a:cubicBezTo>
                  <a:pt x="106474" y="163153"/>
                  <a:pt x="109234" y="163928"/>
                  <a:pt x="111838" y="163215"/>
                </a:cubicBezTo>
                <a:cubicBezTo>
                  <a:pt x="114443" y="162502"/>
                  <a:pt x="116458" y="160455"/>
                  <a:pt x="117140" y="157851"/>
                </a:cubicBezTo>
                <a:lnTo>
                  <a:pt x="121884" y="139216"/>
                </a:lnTo>
                <a:cubicBezTo>
                  <a:pt x="122225" y="137852"/>
                  <a:pt x="123620" y="137046"/>
                  <a:pt x="124954" y="137449"/>
                </a:cubicBezTo>
                <a:lnTo>
                  <a:pt x="143495" y="142689"/>
                </a:lnTo>
                <a:cubicBezTo>
                  <a:pt x="146100" y="143433"/>
                  <a:pt x="148890" y="142689"/>
                  <a:pt x="150781" y="140798"/>
                </a:cubicBezTo>
                <a:cubicBezTo>
                  <a:pt x="152673" y="138906"/>
                  <a:pt x="153417" y="136116"/>
                  <a:pt x="152673" y="133511"/>
                </a:cubicBezTo>
                <a:lnTo>
                  <a:pt x="147433" y="114970"/>
                </a:lnTo>
                <a:cubicBezTo>
                  <a:pt x="147061" y="113636"/>
                  <a:pt x="147867" y="112241"/>
                  <a:pt x="149200" y="111900"/>
                </a:cubicBezTo>
                <a:lnTo>
                  <a:pt x="167866" y="107156"/>
                </a:lnTo>
                <a:cubicBezTo>
                  <a:pt x="170470" y="106505"/>
                  <a:pt x="172517" y="104459"/>
                  <a:pt x="173230" y="101854"/>
                </a:cubicBezTo>
                <a:cubicBezTo>
                  <a:pt x="173943" y="99250"/>
                  <a:pt x="173168" y="96459"/>
                  <a:pt x="171245" y="94599"/>
                </a:cubicBezTo>
                <a:lnTo>
                  <a:pt x="157448" y="81173"/>
                </a:lnTo>
                <a:cubicBezTo>
                  <a:pt x="156456" y="80212"/>
                  <a:pt x="156456" y="78600"/>
                  <a:pt x="157448" y="77608"/>
                </a:cubicBezTo>
                <a:lnTo>
                  <a:pt x="171245" y="64182"/>
                </a:lnTo>
                <a:cubicBezTo>
                  <a:pt x="173168" y="62291"/>
                  <a:pt x="173943" y="59531"/>
                  <a:pt x="173230" y="56927"/>
                </a:cubicBezTo>
                <a:cubicBezTo>
                  <a:pt x="172517" y="54322"/>
                  <a:pt x="170470" y="52307"/>
                  <a:pt x="167866" y="51625"/>
                </a:cubicBezTo>
                <a:lnTo>
                  <a:pt x="149200" y="46881"/>
                </a:lnTo>
                <a:cubicBezTo>
                  <a:pt x="147836" y="46540"/>
                  <a:pt x="147030" y="45145"/>
                  <a:pt x="147433" y="43811"/>
                </a:cubicBezTo>
                <a:lnTo>
                  <a:pt x="152673" y="25270"/>
                </a:lnTo>
                <a:cubicBezTo>
                  <a:pt x="153417" y="22665"/>
                  <a:pt x="152673" y="19875"/>
                  <a:pt x="150781" y="17983"/>
                </a:cubicBezTo>
                <a:cubicBezTo>
                  <a:pt x="148890" y="16092"/>
                  <a:pt x="146100" y="15348"/>
                  <a:pt x="143495" y="16092"/>
                </a:cubicBezTo>
                <a:lnTo>
                  <a:pt x="124954" y="21332"/>
                </a:lnTo>
                <a:cubicBezTo>
                  <a:pt x="123620" y="21704"/>
                  <a:pt x="122225" y="20898"/>
                  <a:pt x="121884" y="19565"/>
                </a:cubicBezTo>
                <a:lnTo>
                  <a:pt x="117140" y="868"/>
                </a:lnTo>
                <a:cubicBezTo>
                  <a:pt x="116489" y="-1736"/>
                  <a:pt x="114443" y="-3783"/>
                  <a:pt x="111838" y="-4496"/>
                </a:cubicBezTo>
                <a:cubicBezTo>
                  <a:pt x="109234" y="-5209"/>
                  <a:pt x="106474" y="-4434"/>
                  <a:pt x="104583" y="-2511"/>
                </a:cubicBezTo>
                <a:lnTo>
                  <a:pt x="91157" y="11317"/>
                </a:lnTo>
                <a:cubicBezTo>
                  <a:pt x="90196" y="12309"/>
                  <a:pt x="88584" y="12309"/>
                  <a:pt x="87592" y="11317"/>
                </a:cubicBezTo>
                <a:lnTo>
                  <a:pt x="74166" y="-248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4" name="Text 32"/>
          <p:cNvSpPr/>
          <p:nvPr/>
        </p:nvSpPr>
        <p:spPr>
          <a:xfrm>
            <a:off x="7148513" y="1603375"/>
            <a:ext cx="4627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Author Credentials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950075" y="201602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6" name="Shape 34"/>
          <p:cNvSpPr/>
          <p:nvPr/>
        </p:nvSpPr>
        <p:spPr>
          <a:xfrm>
            <a:off x="7102872" y="2158899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69453" y="2480"/>
                </a:moveTo>
                <a:cubicBezTo>
                  <a:pt x="48918" y="2480"/>
                  <a:pt x="32246" y="19152"/>
                  <a:pt x="32246" y="39688"/>
                </a:cubicBezTo>
                <a:cubicBezTo>
                  <a:pt x="32246" y="60223"/>
                  <a:pt x="48918" y="76895"/>
                  <a:pt x="69453" y="76895"/>
                </a:cubicBezTo>
                <a:cubicBezTo>
                  <a:pt x="89988" y="76895"/>
                  <a:pt x="106660" y="60223"/>
                  <a:pt x="106660" y="39688"/>
                </a:cubicBezTo>
                <a:cubicBezTo>
                  <a:pt x="106660" y="19152"/>
                  <a:pt x="89988" y="2480"/>
                  <a:pt x="69453" y="2480"/>
                </a:cubicBezTo>
                <a:close/>
                <a:moveTo>
                  <a:pt x="88057" y="99467"/>
                </a:moveTo>
                <a:cubicBezTo>
                  <a:pt x="86382" y="99312"/>
                  <a:pt x="84646" y="99219"/>
                  <a:pt x="82910" y="99219"/>
                </a:cubicBezTo>
                <a:lnTo>
                  <a:pt x="55966" y="99219"/>
                </a:lnTo>
                <a:cubicBezTo>
                  <a:pt x="54229" y="99219"/>
                  <a:pt x="52524" y="99312"/>
                  <a:pt x="50819" y="99467"/>
                </a:cubicBezTo>
                <a:lnTo>
                  <a:pt x="50819" y="120396"/>
                </a:lnTo>
                <a:cubicBezTo>
                  <a:pt x="55935" y="122752"/>
                  <a:pt x="59500" y="127930"/>
                  <a:pt x="59500" y="133914"/>
                </a:cubicBezTo>
                <a:cubicBezTo>
                  <a:pt x="59500" y="142131"/>
                  <a:pt x="52834" y="148797"/>
                  <a:pt x="44617" y="148797"/>
                </a:cubicBezTo>
                <a:cubicBezTo>
                  <a:pt x="36401" y="148797"/>
                  <a:pt x="29735" y="142131"/>
                  <a:pt x="29735" y="133914"/>
                </a:cubicBezTo>
                <a:cubicBezTo>
                  <a:pt x="29735" y="127899"/>
                  <a:pt x="33300" y="122721"/>
                  <a:pt x="38416" y="120396"/>
                </a:cubicBezTo>
                <a:lnTo>
                  <a:pt x="38416" y="102288"/>
                </a:lnTo>
                <a:cubicBezTo>
                  <a:pt x="18914" y="109451"/>
                  <a:pt x="4961" y="128240"/>
                  <a:pt x="4961" y="150254"/>
                </a:cubicBezTo>
                <a:cubicBezTo>
                  <a:pt x="4961" y="154936"/>
                  <a:pt x="8775" y="158750"/>
                  <a:pt x="13457" y="158750"/>
                </a:cubicBezTo>
                <a:lnTo>
                  <a:pt x="125419" y="158750"/>
                </a:lnTo>
                <a:cubicBezTo>
                  <a:pt x="130101" y="158750"/>
                  <a:pt x="133914" y="154936"/>
                  <a:pt x="133914" y="150254"/>
                </a:cubicBezTo>
                <a:cubicBezTo>
                  <a:pt x="133914" y="128240"/>
                  <a:pt x="119962" y="109482"/>
                  <a:pt x="100428" y="102319"/>
                </a:cubicBezTo>
                <a:lnTo>
                  <a:pt x="100428" y="113916"/>
                </a:lnTo>
                <a:cubicBezTo>
                  <a:pt x="107652" y="116458"/>
                  <a:pt x="112830" y="123372"/>
                  <a:pt x="112830" y="131465"/>
                </a:cubicBezTo>
                <a:lnTo>
                  <a:pt x="112830" y="141387"/>
                </a:lnTo>
                <a:cubicBezTo>
                  <a:pt x="112830" y="144797"/>
                  <a:pt x="110040" y="147588"/>
                  <a:pt x="106629" y="147588"/>
                </a:cubicBezTo>
                <a:cubicBezTo>
                  <a:pt x="103219" y="147588"/>
                  <a:pt x="100428" y="144797"/>
                  <a:pt x="100428" y="141387"/>
                </a:cubicBezTo>
                <a:lnTo>
                  <a:pt x="100428" y="131465"/>
                </a:lnTo>
                <a:cubicBezTo>
                  <a:pt x="100428" y="128054"/>
                  <a:pt x="97637" y="125264"/>
                  <a:pt x="94227" y="125264"/>
                </a:cubicBezTo>
                <a:cubicBezTo>
                  <a:pt x="90816" y="125264"/>
                  <a:pt x="88026" y="128054"/>
                  <a:pt x="88026" y="131465"/>
                </a:cubicBezTo>
                <a:lnTo>
                  <a:pt x="88026" y="141387"/>
                </a:lnTo>
                <a:cubicBezTo>
                  <a:pt x="88026" y="144797"/>
                  <a:pt x="85235" y="147588"/>
                  <a:pt x="81824" y="147588"/>
                </a:cubicBezTo>
                <a:cubicBezTo>
                  <a:pt x="78414" y="147588"/>
                  <a:pt x="75623" y="144797"/>
                  <a:pt x="75623" y="141387"/>
                </a:cubicBezTo>
                <a:lnTo>
                  <a:pt x="75623" y="131465"/>
                </a:lnTo>
                <a:cubicBezTo>
                  <a:pt x="75623" y="123372"/>
                  <a:pt x="80801" y="116489"/>
                  <a:pt x="88026" y="113916"/>
                </a:cubicBezTo>
                <a:lnTo>
                  <a:pt x="88026" y="99467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7" name="Text 35"/>
          <p:cNvSpPr/>
          <p:nvPr/>
        </p:nvSpPr>
        <p:spPr>
          <a:xfrm>
            <a:off x="7521575" y="2047774"/>
            <a:ext cx="139700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Licensed Pharmacists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521575" y="2270024"/>
            <a:ext cx="1381125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expertise &amp; safety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950075" y="258752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0" name="Shape 38"/>
          <p:cNvSpPr/>
          <p:nvPr/>
        </p:nvSpPr>
        <p:spPr>
          <a:xfrm>
            <a:off x="7083028" y="2730399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9922" y="14883"/>
                </a:moveTo>
                <a:cubicBezTo>
                  <a:pt x="9922" y="6666"/>
                  <a:pt x="16588" y="0"/>
                  <a:pt x="24805" y="0"/>
                </a:cubicBezTo>
                <a:lnTo>
                  <a:pt x="39688" y="0"/>
                </a:lnTo>
                <a:cubicBezTo>
                  <a:pt x="45176" y="0"/>
                  <a:pt x="49609" y="4434"/>
                  <a:pt x="49609" y="9922"/>
                </a:cubicBezTo>
                <a:cubicBezTo>
                  <a:pt x="49609" y="15410"/>
                  <a:pt x="45176" y="19844"/>
                  <a:pt x="39688" y="19844"/>
                </a:cubicBezTo>
                <a:lnTo>
                  <a:pt x="29766" y="19844"/>
                </a:lnTo>
                <a:lnTo>
                  <a:pt x="29766" y="59531"/>
                </a:lnTo>
                <a:cubicBezTo>
                  <a:pt x="29766" y="75964"/>
                  <a:pt x="43098" y="89297"/>
                  <a:pt x="59531" y="89297"/>
                </a:cubicBezTo>
                <a:cubicBezTo>
                  <a:pt x="75964" y="89297"/>
                  <a:pt x="89297" y="75964"/>
                  <a:pt x="89297" y="59531"/>
                </a:cubicBezTo>
                <a:lnTo>
                  <a:pt x="89297" y="19844"/>
                </a:lnTo>
                <a:lnTo>
                  <a:pt x="79375" y="19844"/>
                </a:lnTo>
                <a:cubicBezTo>
                  <a:pt x="73887" y="19844"/>
                  <a:pt x="69453" y="15410"/>
                  <a:pt x="69453" y="9922"/>
                </a:cubicBezTo>
                <a:cubicBezTo>
                  <a:pt x="69453" y="4434"/>
                  <a:pt x="73887" y="0"/>
                  <a:pt x="79375" y="0"/>
                </a:cubicBezTo>
                <a:lnTo>
                  <a:pt x="94258" y="0"/>
                </a:lnTo>
                <a:cubicBezTo>
                  <a:pt x="102474" y="0"/>
                  <a:pt x="109141" y="6666"/>
                  <a:pt x="109141" y="14883"/>
                </a:cubicBezTo>
                <a:lnTo>
                  <a:pt x="109141" y="59531"/>
                </a:lnTo>
                <a:cubicBezTo>
                  <a:pt x="109141" y="83530"/>
                  <a:pt x="92087" y="103560"/>
                  <a:pt x="69453" y="108148"/>
                </a:cubicBezTo>
                <a:lnTo>
                  <a:pt x="69453" y="114102"/>
                </a:lnTo>
                <a:cubicBezTo>
                  <a:pt x="69453" y="133294"/>
                  <a:pt x="84987" y="148828"/>
                  <a:pt x="104180" y="148828"/>
                </a:cubicBezTo>
                <a:cubicBezTo>
                  <a:pt x="123372" y="148828"/>
                  <a:pt x="138906" y="133294"/>
                  <a:pt x="138906" y="114102"/>
                </a:cubicBezTo>
                <a:lnTo>
                  <a:pt x="138906" y="87592"/>
                </a:lnTo>
                <a:cubicBezTo>
                  <a:pt x="127341" y="83499"/>
                  <a:pt x="119062" y="72492"/>
                  <a:pt x="119062" y="59531"/>
                </a:cubicBezTo>
                <a:cubicBezTo>
                  <a:pt x="119062" y="43098"/>
                  <a:pt x="132395" y="29766"/>
                  <a:pt x="148828" y="29766"/>
                </a:cubicBezTo>
                <a:cubicBezTo>
                  <a:pt x="165261" y="29766"/>
                  <a:pt x="178594" y="43098"/>
                  <a:pt x="178594" y="59531"/>
                </a:cubicBezTo>
                <a:cubicBezTo>
                  <a:pt x="178594" y="72492"/>
                  <a:pt x="170315" y="83530"/>
                  <a:pt x="158750" y="87592"/>
                </a:cubicBezTo>
                <a:lnTo>
                  <a:pt x="158750" y="114102"/>
                </a:lnTo>
                <a:cubicBezTo>
                  <a:pt x="158750" y="144239"/>
                  <a:pt x="134317" y="168672"/>
                  <a:pt x="104180" y="168672"/>
                </a:cubicBezTo>
                <a:cubicBezTo>
                  <a:pt x="74042" y="168672"/>
                  <a:pt x="49609" y="144239"/>
                  <a:pt x="49609" y="114102"/>
                </a:cubicBezTo>
                <a:lnTo>
                  <a:pt x="49609" y="108148"/>
                </a:lnTo>
                <a:cubicBezTo>
                  <a:pt x="26975" y="103560"/>
                  <a:pt x="9922" y="83530"/>
                  <a:pt x="9922" y="59531"/>
                </a:cubicBezTo>
                <a:lnTo>
                  <a:pt x="9922" y="14883"/>
                </a:lnTo>
                <a:close/>
                <a:moveTo>
                  <a:pt x="148828" y="69453"/>
                </a:moveTo>
                <a:cubicBezTo>
                  <a:pt x="154304" y="69453"/>
                  <a:pt x="158750" y="65007"/>
                  <a:pt x="158750" y="59531"/>
                </a:cubicBezTo>
                <a:cubicBezTo>
                  <a:pt x="158750" y="54055"/>
                  <a:pt x="154304" y="49609"/>
                  <a:pt x="148828" y="49609"/>
                </a:cubicBezTo>
                <a:cubicBezTo>
                  <a:pt x="143352" y="49609"/>
                  <a:pt x="138906" y="54055"/>
                  <a:pt x="138906" y="59531"/>
                </a:cubicBezTo>
                <a:cubicBezTo>
                  <a:pt x="138906" y="65007"/>
                  <a:pt x="143352" y="69453"/>
                  <a:pt x="148828" y="69453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41" name="Text 39"/>
          <p:cNvSpPr/>
          <p:nvPr/>
        </p:nvSpPr>
        <p:spPr>
          <a:xfrm>
            <a:off x="7521575" y="2619274"/>
            <a:ext cx="16113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Dermatologists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7521575" y="2841524"/>
            <a:ext cx="15954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Clinical skin condition expertise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950075" y="3159024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4" name="Shape 42"/>
          <p:cNvSpPr/>
          <p:nvPr/>
        </p:nvSpPr>
        <p:spPr>
          <a:xfrm>
            <a:off x="7083028" y="3301899"/>
            <a:ext cx="178594" cy="158750"/>
          </a:xfrm>
          <a:custGeom>
            <a:avLst/>
            <a:gdLst/>
            <a:ahLst/>
            <a:cxnLst/>
            <a:rect l="l" t="t" r="r" b="b"/>
            <a:pathLst>
              <a:path w="178594" h="158750">
                <a:moveTo>
                  <a:pt x="14883" y="60709"/>
                </a:moveTo>
                <a:lnTo>
                  <a:pt x="79747" y="87406"/>
                </a:lnTo>
                <a:cubicBezTo>
                  <a:pt x="82786" y="88646"/>
                  <a:pt x="86010" y="89297"/>
                  <a:pt x="89297" y="89297"/>
                </a:cubicBezTo>
                <a:cubicBezTo>
                  <a:pt x="92583" y="89297"/>
                  <a:pt x="95808" y="88646"/>
                  <a:pt x="98847" y="87406"/>
                </a:cubicBezTo>
                <a:lnTo>
                  <a:pt x="174005" y="56462"/>
                </a:lnTo>
                <a:cubicBezTo>
                  <a:pt x="176795" y="55314"/>
                  <a:pt x="178594" y="52617"/>
                  <a:pt x="178594" y="49609"/>
                </a:cubicBezTo>
                <a:cubicBezTo>
                  <a:pt x="178594" y="46602"/>
                  <a:pt x="176795" y="43904"/>
                  <a:pt x="174005" y="42757"/>
                </a:cubicBezTo>
                <a:lnTo>
                  <a:pt x="98847" y="11813"/>
                </a:lnTo>
                <a:cubicBezTo>
                  <a:pt x="95808" y="10573"/>
                  <a:pt x="92583" y="9922"/>
                  <a:pt x="89297" y="9922"/>
                </a:cubicBezTo>
                <a:cubicBezTo>
                  <a:pt x="86010" y="9922"/>
                  <a:pt x="82786" y="10573"/>
                  <a:pt x="79747" y="11813"/>
                </a:cubicBezTo>
                <a:lnTo>
                  <a:pt x="4589" y="42757"/>
                </a:lnTo>
                <a:cubicBezTo>
                  <a:pt x="1798" y="43904"/>
                  <a:pt x="0" y="46602"/>
                  <a:pt x="0" y="49609"/>
                </a:cubicBezTo>
                <a:lnTo>
                  <a:pt x="0" y="141387"/>
                </a:lnTo>
                <a:cubicBezTo>
                  <a:pt x="0" y="145510"/>
                  <a:pt x="3318" y="148828"/>
                  <a:pt x="7441" y="148828"/>
                </a:cubicBezTo>
                <a:cubicBezTo>
                  <a:pt x="11565" y="148828"/>
                  <a:pt x="14883" y="145510"/>
                  <a:pt x="14883" y="141387"/>
                </a:cubicBezTo>
                <a:lnTo>
                  <a:pt x="14883" y="60709"/>
                </a:lnTo>
                <a:close/>
                <a:moveTo>
                  <a:pt x="29766" y="82941"/>
                </a:moveTo>
                <a:lnTo>
                  <a:pt x="29766" y="119062"/>
                </a:lnTo>
                <a:cubicBezTo>
                  <a:pt x="29766" y="135496"/>
                  <a:pt x="56431" y="148828"/>
                  <a:pt x="89297" y="148828"/>
                </a:cubicBezTo>
                <a:cubicBezTo>
                  <a:pt x="122163" y="148828"/>
                  <a:pt x="148828" y="135496"/>
                  <a:pt x="148828" y="119062"/>
                </a:cubicBezTo>
                <a:lnTo>
                  <a:pt x="148828" y="82910"/>
                </a:lnTo>
                <a:lnTo>
                  <a:pt x="104521" y="101172"/>
                </a:lnTo>
                <a:cubicBezTo>
                  <a:pt x="99684" y="103156"/>
                  <a:pt x="94537" y="104180"/>
                  <a:pt x="89297" y="104180"/>
                </a:cubicBezTo>
                <a:cubicBezTo>
                  <a:pt x="84057" y="104180"/>
                  <a:pt x="78910" y="103156"/>
                  <a:pt x="74073" y="101172"/>
                </a:cubicBezTo>
                <a:lnTo>
                  <a:pt x="29766" y="82910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45" name="Text 43"/>
          <p:cNvSpPr/>
          <p:nvPr/>
        </p:nvSpPr>
        <p:spPr>
          <a:xfrm>
            <a:off x="7521575" y="3190774"/>
            <a:ext cx="1563688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Medical Review Process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7521575" y="3413024"/>
            <a:ext cx="1547813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All content medically verified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759575" y="3936899"/>
            <a:ext cx="5111750" cy="1539875"/>
          </a:xfrm>
          <a:custGeom>
            <a:avLst/>
            <a:gdLst/>
            <a:ahLst/>
            <a:cxnLst/>
            <a:rect l="l" t="t" r="r" b="b"/>
            <a:pathLst>
              <a:path w="5111750" h="1539875">
                <a:moveTo>
                  <a:pt x="31750" y="0"/>
                </a:moveTo>
                <a:lnTo>
                  <a:pt x="5080000" y="0"/>
                </a:lnTo>
                <a:cubicBezTo>
                  <a:pt x="5097535" y="0"/>
                  <a:pt x="5111750" y="14215"/>
                  <a:pt x="5111750" y="31750"/>
                </a:cubicBezTo>
                <a:lnTo>
                  <a:pt x="5111750" y="1444618"/>
                </a:lnTo>
                <a:cubicBezTo>
                  <a:pt x="5111750" y="1497227"/>
                  <a:pt x="5069102" y="1539875"/>
                  <a:pt x="5016493" y="1539875"/>
                </a:cubicBezTo>
                <a:lnTo>
                  <a:pt x="95257" y="1539875"/>
                </a:lnTo>
                <a:cubicBezTo>
                  <a:pt x="42648" y="1539875"/>
                  <a:pt x="0" y="1497227"/>
                  <a:pt x="0" y="1444618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48" name="Shape 46"/>
          <p:cNvSpPr/>
          <p:nvPr/>
        </p:nvSpPr>
        <p:spPr>
          <a:xfrm>
            <a:off x="6759575" y="3936899"/>
            <a:ext cx="5111750" cy="31750"/>
          </a:xfrm>
          <a:custGeom>
            <a:avLst/>
            <a:gdLst/>
            <a:ahLst/>
            <a:cxnLst/>
            <a:rect l="l" t="t" r="r" b="b"/>
            <a:pathLst>
              <a:path w="5111750" h="31750">
                <a:moveTo>
                  <a:pt x="31750" y="0"/>
                </a:moveTo>
                <a:lnTo>
                  <a:pt x="5080000" y="0"/>
                </a:lnTo>
                <a:cubicBezTo>
                  <a:pt x="5097523" y="0"/>
                  <a:pt x="5111750" y="14227"/>
                  <a:pt x="5111750" y="31750"/>
                </a:cubicBezTo>
                <a:lnTo>
                  <a:pt x="5111750" y="31750"/>
                </a:lnTo>
                <a:lnTo>
                  <a:pt x="0" y="31750"/>
                </a:ln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9" name="Shape 47"/>
          <p:cNvSpPr/>
          <p:nvPr/>
        </p:nvSpPr>
        <p:spPr>
          <a:xfrm>
            <a:off x="6961982" y="4174931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59531" y="0"/>
                </a:moveTo>
                <a:cubicBezTo>
                  <a:pt x="66117" y="0"/>
                  <a:pt x="71438" y="5321"/>
                  <a:pt x="71438" y="11906"/>
                </a:cubicBezTo>
                <a:lnTo>
                  <a:pt x="71438" y="23812"/>
                </a:lnTo>
                <a:lnTo>
                  <a:pt x="119063" y="23812"/>
                </a:lnTo>
                <a:cubicBezTo>
                  <a:pt x="125648" y="23812"/>
                  <a:pt x="130969" y="29133"/>
                  <a:pt x="130969" y="35719"/>
                </a:cubicBezTo>
                <a:cubicBezTo>
                  <a:pt x="130969" y="42304"/>
                  <a:pt x="125648" y="47625"/>
                  <a:pt x="119063" y="47625"/>
                </a:cubicBezTo>
                <a:lnTo>
                  <a:pt x="115491" y="47625"/>
                </a:lnTo>
                <a:lnTo>
                  <a:pt x="112365" y="56220"/>
                </a:lnTo>
                <a:cubicBezTo>
                  <a:pt x="106263" y="73037"/>
                  <a:pt x="97073" y="88404"/>
                  <a:pt x="85502" y="101612"/>
                </a:cubicBezTo>
                <a:cubicBezTo>
                  <a:pt x="90785" y="104887"/>
                  <a:pt x="96292" y="107789"/>
                  <a:pt x="102022" y="110356"/>
                </a:cubicBezTo>
                <a:lnTo>
                  <a:pt x="120774" y="118690"/>
                </a:lnTo>
                <a:lnTo>
                  <a:pt x="143917" y="66601"/>
                </a:lnTo>
                <a:cubicBezTo>
                  <a:pt x="145814" y="62285"/>
                  <a:pt x="150093" y="59531"/>
                  <a:pt x="154781" y="59531"/>
                </a:cubicBezTo>
                <a:cubicBezTo>
                  <a:pt x="159469" y="59531"/>
                  <a:pt x="163748" y="62285"/>
                  <a:pt x="165646" y="66601"/>
                </a:cubicBezTo>
                <a:lnTo>
                  <a:pt x="213271" y="173757"/>
                </a:lnTo>
                <a:cubicBezTo>
                  <a:pt x="215950" y="179784"/>
                  <a:pt x="213233" y="186817"/>
                  <a:pt x="207243" y="189458"/>
                </a:cubicBezTo>
                <a:cubicBezTo>
                  <a:pt x="201253" y="192100"/>
                  <a:pt x="194183" y="189421"/>
                  <a:pt x="191542" y="183431"/>
                </a:cubicBezTo>
                <a:lnTo>
                  <a:pt x="184100" y="166688"/>
                </a:lnTo>
                <a:lnTo>
                  <a:pt x="125499" y="166688"/>
                </a:lnTo>
                <a:lnTo>
                  <a:pt x="118058" y="183431"/>
                </a:lnTo>
                <a:cubicBezTo>
                  <a:pt x="115379" y="189458"/>
                  <a:pt x="108347" y="192137"/>
                  <a:pt x="102357" y="189458"/>
                </a:cubicBezTo>
                <a:cubicBezTo>
                  <a:pt x="96366" y="186779"/>
                  <a:pt x="93650" y="179747"/>
                  <a:pt x="96329" y="173757"/>
                </a:cubicBezTo>
                <a:lnTo>
                  <a:pt x="111137" y="140457"/>
                </a:lnTo>
                <a:lnTo>
                  <a:pt x="92385" y="132122"/>
                </a:lnTo>
                <a:cubicBezTo>
                  <a:pt x="83827" y="128327"/>
                  <a:pt x="75642" y="123788"/>
                  <a:pt x="67903" y="118579"/>
                </a:cubicBezTo>
                <a:cubicBezTo>
                  <a:pt x="59978" y="124978"/>
                  <a:pt x="51308" y="130559"/>
                  <a:pt x="42044" y="135210"/>
                </a:cubicBezTo>
                <a:lnTo>
                  <a:pt x="29133" y="141610"/>
                </a:lnTo>
                <a:cubicBezTo>
                  <a:pt x="23254" y="144549"/>
                  <a:pt x="16111" y="142168"/>
                  <a:pt x="13171" y="136289"/>
                </a:cubicBezTo>
                <a:cubicBezTo>
                  <a:pt x="10232" y="130411"/>
                  <a:pt x="12613" y="123267"/>
                  <a:pt x="18492" y="120328"/>
                </a:cubicBezTo>
                <a:lnTo>
                  <a:pt x="31328" y="113891"/>
                </a:lnTo>
                <a:cubicBezTo>
                  <a:pt x="37393" y="110840"/>
                  <a:pt x="43160" y="107305"/>
                  <a:pt x="48592" y="103361"/>
                </a:cubicBezTo>
                <a:cubicBezTo>
                  <a:pt x="43458" y="98636"/>
                  <a:pt x="38621" y="93538"/>
                  <a:pt x="34119" y="88143"/>
                </a:cubicBezTo>
                <a:lnTo>
                  <a:pt x="30361" y="83604"/>
                </a:lnTo>
                <a:cubicBezTo>
                  <a:pt x="26157" y="78544"/>
                  <a:pt x="26826" y="71028"/>
                  <a:pt x="31886" y="66824"/>
                </a:cubicBezTo>
                <a:cubicBezTo>
                  <a:pt x="36947" y="62619"/>
                  <a:pt x="44462" y="63289"/>
                  <a:pt x="48667" y="68349"/>
                </a:cubicBezTo>
                <a:lnTo>
                  <a:pt x="52462" y="72889"/>
                </a:lnTo>
                <a:cubicBezTo>
                  <a:pt x="56741" y="78060"/>
                  <a:pt x="61429" y="82860"/>
                  <a:pt x="66377" y="87288"/>
                </a:cubicBezTo>
                <a:cubicBezTo>
                  <a:pt x="76609" y="75977"/>
                  <a:pt x="84683" y="62694"/>
                  <a:pt x="90004" y="48071"/>
                </a:cubicBezTo>
                <a:lnTo>
                  <a:pt x="90190" y="47625"/>
                </a:lnTo>
                <a:lnTo>
                  <a:pt x="11943" y="47625"/>
                </a:lnTo>
                <a:cubicBezTo>
                  <a:pt x="5321" y="47625"/>
                  <a:pt x="0" y="42304"/>
                  <a:pt x="0" y="35719"/>
                </a:cubicBezTo>
                <a:cubicBezTo>
                  <a:pt x="0" y="29133"/>
                  <a:pt x="5321" y="23812"/>
                  <a:pt x="11906" y="23812"/>
                </a:cubicBezTo>
                <a:lnTo>
                  <a:pt x="47625" y="23812"/>
                </a:lnTo>
                <a:lnTo>
                  <a:pt x="47625" y="11906"/>
                </a:lnTo>
                <a:cubicBezTo>
                  <a:pt x="47625" y="5321"/>
                  <a:pt x="52946" y="0"/>
                  <a:pt x="59531" y="0"/>
                </a:cubicBezTo>
                <a:close/>
                <a:moveTo>
                  <a:pt x="154781" y="100757"/>
                </a:moveTo>
                <a:lnTo>
                  <a:pt x="136066" y="142875"/>
                </a:lnTo>
                <a:lnTo>
                  <a:pt x="173496" y="142875"/>
                </a:lnTo>
                <a:lnTo>
                  <a:pt x="154781" y="100757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0" name="Text 48"/>
          <p:cNvSpPr/>
          <p:nvPr/>
        </p:nvSpPr>
        <p:spPr>
          <a:xfrm>
            <a:off x="7188200" y="4143274"/>
            <a:ext cx="4587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Multilingual Content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969919" y="4547994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2" name="Text 50"/>
          <p:cNvSpPr/>
          <p:nvPr/>
        </p:nvSpPr>
        <p:spPr>
          <a:xfrm>
            <a:off x="7223919" y="4524181"/>
            <a:ext cx="19605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French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Primary market language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969919" y="4833744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4" name="Text 52"/>
          <p:cNvSpPr/>
          <p:nvPr/>
        </p:nvSpPr>
        <p:spPr>
          <a:xfrm>
            <a:off x="7223919" y="4809931"/>
            <a:ext cx="197643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Arabic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Local market accessibility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969919" y="5119494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38" y="142875"/>
                </a:moveTo>
                <a:cubicBezTo>
                  <a:pt x="110865" y="142875"/>
                  <a:pt x="142875" y="110865"/>
                  <a:pt x="142875" y="71438"/>
                </a:cubicBezTo>
                <a:cubicBezTo>
                  <a:pt x="142875" y="32010"/>
                  <a:pt x="110865" y="0"/>
                  <a:pt x="71438" y="0"/>
                </a:cubicBezTo>
                <a:cubicBezTo>
                  <a:pt x="32010" y="0"/>
                  <a:pt x="0" y="32010"/>
                  <a:pt x="0" y="71438"/>
                </a:cubicBezTo>
                <a:cubicBezTo>
                  <a:pt x="0" y="110865"/>
                  <a:pt x="32010" y="142875"/>
                  <a:pt x="71437" y="142875"/>
                </a:cubicBezTo>
                <a:close/>
                <a:moveTo>
                  <a:pt x="94990" y="59355"/>
                </a:moveTo>
                <a:lnTo>
                  <a:pt x="72665" y="95073"/>
                </a:lnTo>
                <a:cubicBezTo>
                  <a:pt x="71493" y="96943"/>
                  <a:pt x="69484" y="98115"/>
                  <a:pt x="67280" y="98227"/>
                </a:cubicBezTo>
                <a:cubicBezTo>
                  <a:pt x="65075" y="98338"/>
                  <a:pt x="62954" y="97334"/>
                  <a:pt x="61643" y="95548"/>
                </a:cubicBezTo>
                <a:lnTo>
                  <a:pt x="48248" y="77688"/>
                </a:lnTo>
                <a:cubicBezTo>
                  <a:pt x="46016" y="74730"/>
                  <a:pt x="46630" y="70545"/>
                  <a:pt x="49588" y="68312"/>
                </a:cubicBezTo>
                <a:cubicBezTo>
                  <a:pt x="52546" y="66080"/>
                  <a:pt x="56731" y="66694"/>
                  <a:pt x="58964" y="69652"/>
                </a:cubicBezTo>
                <a:lnTo>
                  <a:pt x="66498" y="79697"/>
                </a:lnTo>
                <a:lnTo>
                  <a:pt x="83632" y="52267"/>
                </a:lnTo>
                <a:cubicBezTo>
                  <a:pt x="85585" y="49141"/>
                  <a:pt x="89715" y="48165"/>
                  <a:pt x="92869" y="50146"/>
                </a:cubicBezTo>
                <a:cubicBezTo>
                  <a:pt x="96022" y="52127"/>
                  <a:pt x="96971" y="56229"/>
                  <a:pt x="94990" y="59382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6" name="Text 54"/>
          <p:cNvSpPr/>
          <p:nvPr/>
        </p:nvSpPr>
        <p:spPr>
          <a:xfrm>
            <a:off x="7223919" y="5095681"/>
            <a:ext cx="24923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Cultural Relevance</a:t>
            </a:r>
            <a:pPr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Region-specific advice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775450" y="5603681"/>
            <a:ext cx="5095875" cy="1047750"/>
          </a:xfrm>
          <a:custGeom>
            <a:avLst/>
            <a:gdLst/>
            <a:ahLst/>
            <a:cxnLst/>
            <a:rect l="l" t="t" r="r" b="b"/>
            <a:pathLst>
              <a:path w="5095875" h="1047750">
                <a:moveTo>
                  <a:pt x="31750" y="0"/>
                </a:moveTo>
                <a:lnTo>
                  <a:pt x="5000624" y="0"/>
                </a:lnTo>
                <a:cubicBezTo>
                  <a:pt x="5053230" y="0"/>
                  <a:pt x="5095875" y="42645"/>
                  <a:pt x="5095875" y="95251"/>
                </a:cubicBezTo>
                <a:lnTo>
                  <a:pt x="5095875" y="952499"/>
                </a:lnTo>
                <a:cubicBezTo>
                  <a:pt x="5095875" y="1005105"/>
                  <a:pt x="5053230" y="1047750"/>
                  <a:pt x="5000624" y="1047750"/>
                </a:cubicBezTo>
                <a:lnTo>
                  <a:pt x="31750" y="1047750"/>
                </a:lnTo>
                <a:cubicBezTo>
                  <a:pt x="14215" y="1047750"/>
                  <a:pt x="0" y="1033535"/>
                  <a:pt x="0" y="1016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6775450" y="5603681"/>
            <a:ext cx="31750" cy="1047750"/>
          </a:xfrm>
          <a:custGeom>
            <a:avLst/>
            <a:gdLst/>
            <a:ahLst/>
            <a:cxnLst/>
            <a:rect l="l" t="t" r="r" b="b"/>
            <a:pathLst>
              <a:path w="31750" h="1047750">
                <a:moveTo>
                  <a:pt x="31750" y="0"/>
                </a:moveTo>
                <a:lnTo>
                  <a:pt x="31750" y="0"/>
                </a:lnTo>
                <a:lnTo>
                  <a:pt x="31750" y="1047750"/>
                </a:lnTo>
                <a:lnTo>
                  <a:pt x="31750" y="1047750"/>
                </a:lnTo>
                <a:cubicBezTo>
                  <a:pt x="14227" y="1047750"/>
                  <a:pt x="0" y="1033523"/>
                  <a:pt x="0" y="101600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9" name="Shape 57"/>
          <p:cNvSpPr/>
          <p:nvPr/>
        </p:nvSpPr>
        <p:spPr>
          <a:xfrm>
            <a:off x="6973888" y="5778306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66688" y="95250"/>
                </a:moveTo>
                <a:cubicBezTo>
                  <a:pt x="166688" y="55823"/>
                  <a:pt x="134677" y="23812"/>
                  <a:pt x="95250" y="23812"/>
                </a:cubicBezTo>
                <a:cubicBezTo>
                  <a:pt x="55823" y="23812"/>
                  <a:pt x="23813" y="55823"/>
                  <a:pt x="23812" y="95250"/>
                </a:cubicBezTo>
                <a:cubicBezTo>
                  <a:pt x="23812" y="134677"/>
                  <a:pt x="55823" y="166688"/>
                  <a:pt x="95250" y="166688"/>
                </a:cubicBezTo>
                <a:cubicBezTo>
                  <a:pt x="134677" y="166688"/>
                  <a:pt x="166688" y="134677"/>
                  <a:pt x="166688" y="95250"/>
                </a:cubicBezTo>
                <a:close/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  <a:moveTo>
                  <a:pt x="95250" y="125016"/>
                </a:moveTo>
                <a:cubicBezTo>
                  <a:pt x="111678" y="125016"/>
                  <a:pt x="125016" y="111678"/>
                  <a:pt x="125016" y="95250"/>
                </a:cubicBezTo>
                <a:cubicBezTo>
                  <a:pt x="125016" y="78822"/>
                  <a:pt x="111678" y="65484"/>
                  <a:pt x="95250" y="65484"/>
                </a:cubicBezTo>
                <a:cubicBezTo>
                  <a:pt x="78822" y="65484"/>
                  <a:pt x="65484" y="78822"/>
                  <a:pt x="65484" y="95250"/>
                </a:cubicBezTo>
                <a:cubicBezTo>
                  <a:pt x="65484" y="111678"/>
                  <a:pt x="78822" y="125016"/>
                  <a:pt x="95250" y="125016"/>
                </a:cubicBezTo>
                <a:close/>
                <a:moveTo>
                  <a:pt x="95250" y="41672"/>
                </a:moveTo>
                <a:cubicBezTo>
                  <a:pt x="124821" y="41672"/>
                  <a:pt x="148828" y="65679"/>
                  <a:pt x="148828" y="95250"/>
                </a:cubicBezTo>
                <a:cubicBezTo>
                  <a:pt x="148828" y="124821"/>
                  <a:pt x="124821" y="148828"/>
                  <a:pt x="95250" y="148828"/>
                </a:cubicBezTo>
                <a:cubicBezTo>
                  <a:pt x="65679" y="148828"/>
                  <a:pt x="41672" y="124821"/>
                  <a:pt x="41672" y="95250"/>
                </a:cubicBezTo>
                <a:cubicBezTo>
                  <a:pt x="41672" y="65679"/>
                  <a:pt x="65679" y="41672"/>
                  <a:pt x="95250" y="41672"/>
                </a:cubicBezTo>
                <a:close/>
                <a:moveTo>
                  <a:pt x="83344" y="95250"/>
                </a:moveTo>
                <a:cubicBezTo>
                  <a:pt x="83344" y="88679"/>
                  <a:pt x="88679" y="83344"/>
                  <a:pt x="95250" y="83344"/>
                </a:cubicBezTo>
                <a:cubicBezTo>
                  <a:pt x="101821" y="83344"/>
                  <a:pt x="107156" y="88679"/>
                  <a:pt x="107156" y="95250"/>
                </a:cubicBezTo>
                <a:cubicBezTo>
                  <a:pt x="107156" y="101821"/>
                  <a:pt x="101821" y="107156"/>
                  <a:pt x="95250" y="107156"/>
                </a:cubicBezTo>
                <a:cubicBezTo>
                  <a:pt x="88679" y="107156"/>
                  <a:pt x="83344" y="101821"/>
                  <a:pt x="83344" y="9525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0" name="Text 58"/>
          <p:cNvSpPr/>
          <p:nvPr/>
        </p:nvSpPr>
        <p:spPr>
          <a:xfrm>
            <a:off x="7283450" y="5762431"/>
            <a:ext cx="1063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Content Impact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6950075" y="6079931"/>
            <a:ext cx="4826000" cy="412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Educational content drives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 discovery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and </a:t>
            </a:r>
            <a:pPr>
              <a:lnSpc>
                <a:spcPct val="14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customer confidence</a:t>
            </a:r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transforming browsers into informed buyers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5772" y="325772"/>
            <a:ext cx="11605611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b="1" spc="51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EXPERTISE &amp; COMMUNITY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25772" y="618966"/>
            <a:ext cx="11735920" cy="4886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78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Community &amp; Loyalty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25772" y="1237932"/>
            <a:ext cx="1042469" cy="48866"/>
          </a:xfrm>
          <a:custGeom>
            <a:avLst/>
            <a:gdLst/>
            <a:ahLst/>
            <a:cxnLst/>
            <a:rect l="l" t="t" r="r" b="b"/>
            <a:pathLst>
              <a:path w="1042469" h="48866">
                <a:moveTo>
                  <a:pt x="0" y="0"/>
                </a:moveTo>
                <a:lnTo>
                  <a:pt x="1042469" y="0"/>
                </a:lnTo>
                <a:lnTo>
                  <a:pt x="1042469" y="48866"/>
                </a:lnTo>
                <a:lnTo>
                  <a:pt x="0" y="48866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42060" y="1449683"/>
            <a:ext cx="3721940" cy="3062253"/>
          </a:xfrm>
          <a:custGeom>
            <a:avLst/>
            <a:gdLst/>
            <a:ahLst/>
            <a:cxnLst/>
            <a:rect l="l" t="t" r="r" b="b"/>
            <a:pathLst>
              <a:path w="3721940" h="3062253">
                <a:moveTo>
                  <a:pt x="32577" y="0"/>
                </a:moveTo>
                <a:lnTo>
                  <a:pt x="3624223" y="0"/>
                </a:lnTo>
                <a:cubicBezTo>
                  <a:pt x="3678191" y="0"/>
                  <a:pt x="3721940" y="43749"/>
                  <a:pt x="3721940" y="97716"/>
                </a:cubicBezTo>
                <a:lnTo>
                  <a:pt x="3721940" y="2964536"/>
                </a:lnTo>
                <a:cubicBezTo>
                  <a:pt x="3721940" y="3018503"/>
                  <a:pt x="3678191" y="3062253"/>
                  <a:pt x="3624223" y="3062253"/>
                </a:cubicBezTo>
                <a:lnTo>
                  <a:pt x="32577" y="3062253"/>
                </a:lnTo>
                <a:cubicBezTo>
                  <a:pt x="14585" y="3062253"/>
                  <a:pt x="0" y="3047667"/>
                  <a:pt x="0" y="3029675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2164" dist="81443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42060" y="1449683"/>
            <a:ext cx="32577" cy="3062253"/>
          </a:xfrm>
          <a:custGeom>
            <a:avLst/>
            <a:gdLst/>
            <a:ahLst/>
            <a:cxnLst/>
            <a:rect l="l" t="t" r="r" b="b"/>
            <a:pathLst>
              <a:path w="32577" h="3062253">
                <a:moveTo>
                  <a:pt x="32577" y="0"/>
                </a:moveTo>
                <a:lnTo>
                  <a:pt x="32577" y="0"/>
                </a:lnTo>
                <a:lnTo>
                  <a:pt x="32577" y="3062253"/>
                </a:lnTo>
                <a:lnTo>
                  <a:pt x="32577" y="3062253"/>
                </a:lnTo>
                <a:cubicBezTo>
                  <a:pt x="14585" y="3062253"/>
                  <a:pt x="0" y="3047667"/>
                  <a:pt x="0" y="3029675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53812" y="1645146"/>
            <a:ext cx="456080" cy="456080"/>
          </a:xfrm>
          <a:custGeom>
            <a:avLst/>
            <a:gdLst/>
            <a:ahLst/>
            <a:cxnLst/>
            <a:rect l="l" t="t" r="r" b="b"/>
            <a:pathLst>
              <a:path w="456080" h="456080">
                <a:moveTo>
                  <a:pt x="228040" y="0"/>
                </a:moveTo>
                <a:lnTo>
                  <a:pt x="228040" y="0"/>
                </a:lnTo>
                <a:cubicBezTo>
                  <a:pt x="353899" y="0"/>
                  <a:pt x="456080" y="102181"/>
                  <a:pt x="456080" y="228040"/>
                </a:cubicBezTo>
                <a:lnTo>
                  <a:pt x="456080" y="228040"/>
                </a:lnTo>
                <a:cubicBezTo>
                  <a:pt x="456080" y="353899"/>
                  <a:pt x="353899" y="456080"/>
                  <a:pt x="228040" y="456080"/>
                </a:cubicBezTo>
                <a:lnTo>
                  <a:pt x="228040" y="456080"/>
                </a:lnTo>
                <a:cubicBezTo>
                  <a:pt x="102181" y="456080"/>
                  <a:pt x="0" y="353899"/>
                  <a:pt x="0" y="228040"/>
                </a:cubicBezTo>
                <a:lnTo>
                  <a:pt x="0" y="228040"/>
                </a:lnTo>
                <a:cubicBezTo>
                  <a:pt x="0" y="102181"/>
                  <a:pt x="102181" y="0"/>
                  <a:pt x="22804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671904" y="1775455"/>
            <a:ext cx="219896" cy="195463"/>
          </a:xfrm>
          <a:custGeom>
            <a:avLst/>
            <a:gdLst/>
            <a:ahLst/>
            <a:cxnLst/>
            <a:rect l="l" t="t" r="r" b="b"/>
            <a:pathLst>
              <a:path w="219896" h="195463">
                <a:moveTo>
                  <a:pt x="118156" y="-7215"/>
                </a:moveTo>
                <a:cubicBezTo>
                  <a:pt x="116591" y="-10269"/>
                  <a:pt x="113422" y="-12216"/>
                  <a:pt x="109986" y="-12216"/>
                </a:cubicBezTo>
                <a:cubicBezTo>
                  <a:pt x="106550" y="-12216"/>
                  <a:pt x="103382" y="-10269"/>
                  <a:pt x="101816" y="-7215"/>
                </a:cubicBezTo>
                <a:lnTo>
                  <a:pt x="73719" y="47835"/>
                </a:lnTo>
                <a:lnTo>
                  <a:pt x="12675" y="57532"/>
                </a:lnTo>
                <a:cubicBezTo>
                  <a:pt x="9277" y="58066"/>
                  <a:pt x="6452" y="60471"/>
                  <a:pt x="5383" y="63755"/>
                </a:cubicBezTo>
                <a:cubicBezTo>
                  <a:pt x="4314" y="67038"/>
                  <a:pt x="5192" y="70626"/>
                  <a:pt x="7597" y="73070"/>
                </a:cubicBezTo>
                <a:lnTo>
                  <a:pt x="51271" y="116781"/>
                </a:lnTo>
                <a:lnTo>
                  <a:pt x="41650" y="177825"/>
                </a:lnTo>
                <a:cubicBezTo>
                  <a:pt x="41116" y="181223"/>
                  <a:pt x="42528" y="184659"/>
                  <a:pt x="45315" y="186682"/>
                </a:cubicBezTo>
                <a:cubicBezTo>
                  <a:pt x="48102" y="188706"/>
                  <a:pt x="51767" y="189011"/>
                  <a:pt x="54859" y="187446"/>
                </a:cubicBezTo>
                <a:lnTo>
                  <a:pt x="109986" y="159424"/>
                </a:lnTo>
                <a:lnTo>
                  <a:pt x="165075" y="187446"/>
                </a:lnTo>
                <a:cubicBezTo>
                  <a:pt x="168129" y="189011"/>
                  <a:pt x="171832" y="188706"/>
                  <a:pt x="174619" y="186682"/>
                </a:cubicBezTo>
                <a:cubicBezTo>
                  <a:pt x="177406" y="184659"/>
                  <a:pt x="178818" y="181261"/>
                  <a:pt x="178284" y="177825"/>
                </a:cubicBezTo>
                <a:lnTo>
                  <a:pt x="168625" y="116781"/>
                </a:lnTo>
                <a:lnTo>
                  <a:pt x="212299" y="73070"/>
                </a:lnTo>
                <a:cubicBezTo>
                  <a:pt x="214742" y="70626"/>
                  <a:pt x="215582" y="67038"/>
                  <a:pt x="214513" y="63755"/>
                </a:cubicBezTo>
                <a:cubicBezTo>
                  <a:pt x="213444" y="60471"/>
                  <a:pt x="210657" y="58066"/>
                  <a:pt x="207221" y="57532"/>
                </a:cubicBezTo>
                <a:lnTo>
                  <a:pt x="146215" y="47835"/>
                </a:lnTo>
                <a:lnTo>
                  <a:pt x="118156" y="-7215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107623" y="1742878"/>
            <a:ext cx="1563703" cy="260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9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Customer Reviews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53812" y="2231535"/>
            <a:ext cx="3379880" cy="423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Authentic customer feedback builds trust and helps shoppers make informed decisions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4172" y="2809780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73299" y="146597"/>
                </a:moveTo>
                <a:cubicBezTo>
                  <a:pt x="113753" y="146597"/>
                  <a:pt x="146597" y="113753"/>
                  <a:pt x="146597" y="73299"/>
                </a:cubicBezTo>
                <a:cubicBezTo>
                  <a:pt x="146597" y="32844"/>
                  <a:pt x="113753" y="0"/>
                  <a:pt x="73299" y="0"/>
                </a:cubicBezTo>
                <a:cubicBezTo>
                  <a:pt x="32844" y="0"/>
                  <a:pt x="0" y="32844"/>
                  <a:pt x="0" y="73299"/>
                </a:cubicBezTo>
                <a:cubicBezTo>
                  <a:pt x="0" y="113753"/>
                  <a:pt x="32844" y="146597"/>
                  <a:pt x="73299" y="146597"/>
                </a:cubicBezTo>
                <a:close/>
                <a:moveTo>
                  <a:pt x="97464" y="60901"/>
                </a:moveTo>
                <a:lnTo>
                  <a:pt x="74558" y="97550"/>
                </a:lnTo>
                <a:cubicBezTo>
                  <a:pt x="73356" y="99468"/>
                  <a:pt x="71294" y="100671"/>
                  <a:pt x="69032" y="100786"/>
                </a:cubicBezTo>
                <a:cubicBezTo>
                  <a:pt x="66770" y="100900"/>
                  <a:pt x="64594" y="99869"/>
                  <a:pt x="63249" y="98037"/>
                </a:cubicBezTo>
                <a:lnTo>
                  <a:pt x="49505" y="79712"/>
                </a:lnTo>
                <a:cubicBezTo>
                  <a:pt x="47215" y="76677"/>
                  <a:pt x="47845" y="72382"/>
                  <a:pt x="50880" y="70092"/>
                </a:cubicBezTo>
                <a:cubicBezTo>
                  <a:pt x="53915" y="67801"/>
                  <a:pt x="58209" y="68431"/>
                  <a:pt x="60500" y="71466"/>
                </a:cubicBezTo>
                <a:lnTo>
                  <a:pt x="68231" y="81774"/>
                </a:lnTo>
                <a:lnTo>
                  <a:pt x="85811" y="53628"/>
                </a:lnTo>
                <a:cubicBezTo>
                  <a:pt x="87815" y="50421"/>
                  <a:pt x="92053" y="49419"/>
                  <a:pt x="95288" y="51452"/>
                </a:cubicBezTo>
                <a:cubicBezTo>
                  <a:pt x="98524" y="53485"/>
                  <a:pt x="99497" y="57694"/>
                  <a:pt x="97464" y="6092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2" name="Text 10"/>
          <p:cNvSpPr/>
          <p:nvPr/>
        </p:nvSpPr>
        <p:spPr>
          <a:xfrm>
            <a:off x="834790" y="2785347"/>
            <a:ext cx="1514838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 ratings &amp; reviews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74172" y="3102974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73299" y="146597"/>
                </a:moveTo>
                <a:cubicBezTo>
                  <a:pt x="113753" y="146597"/>
                  <a:pt x="146597" y="113753"/>
                  <a:pt x="146597" y="73299"/>
                </a:cubicBezTo>
                <a:cubicBezTo>
                  <a:pt x="146597" y="32844"/>
                  <a:pt x="113753" y="0"/>
                  <a:pt x="73299" y="0"/>
                </a:cubicBezTo>
                <a:cubicBezTo>
                  <a:pt x="32844" y="0"/>
                  <a:pt x="0" y="32844"/>
                  <a:pt x="0" y="73299"/>
                </a:cubicBezTo>
                <a:cubicBezTo>
                  <a:pt x="0" y="113753"/>
                  <a:pt x="32844" y="146597"/>
                  <a:pt x="73299" y="146597"/>
                </a:cubicBezTo>
                <a:close/>
                <a:moveTo>
                  <a:pt x="97464" y="60901"/>
                </a:moveTo>
                <a:lnTo>
                  <a:pt x="74558" y="97550"/>
                </a:lnTo>
                <a:cubicBezTo>
                  <a:pt x="73356" y="99468"/>
                  <a:pt x="71294" y="100671"/>
                  <a:pt x="69032" y="100786"/>
                </a:cubicBezTo>
                <a:cubicBezTo>
                  <a:pt x="66770" y="100900"/>
                  <a:pt x="64594" y="99869"/>
                  <a:pt x="63249" y="98037"/>
                </a:cubicBezTo>
                <a:lnTo>
                  <a:pt x="49505" y="79712"/>
                </a:lnTo>
                <a:cubicBezTo>
                  <a:pt x="47215" y="76677"/>
                  <a:pt x="47845" y="72382"/>
                  <a:pt x="50880" y="70092"/>
                </a:cubicBezTo>
                <a:cubicBezTo>
                  <a:pt x="53915" y="67801"/>
                  <a:pt x="58209" y="68431"/>
                  <a:pt x="60500" y="71466"/>
                </a:cubicBezTo>
                <a:lnTo>
                  <a:pt x="68231" y="81774"/>
                </a:lnTo>
                <a:lnTo>
                  <a:pt x="85811" y="53628"/>
                </a:lnTo>
                <a:cubicBezTo>
                  <a:pt x="87815" y="50421"/>
                  <a:pt x="92053" y="49419"/>
                  <a:pt x="95288" y="51452"/>
                </a:cubicBezTo>
                <a:cubicBezTo>
                  <a:pt x="98524" y="53485"/>
                  <a:pt x="99497" y="57694"/>
                  <a:pt x="97464" y="6092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4" name="Text 12"/>
          <p:cNvSpPr/>
          <p:nvPr/>
        </p:nvSpPr>
        <p:spPr>
          <a:xfrm>
            <a:off x="834790" y="3078541"/>
            <a:ext cx="1490405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Verified purchase badges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4172" y="3396168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73299" y="146597"/>
                </a:moveTo>
                <a:cubicBezTo>
                  <a:pt x="113753" y="146597"/>
                  <a:pt x="146597" y="113753"/>
                  <a:pt x="146597" y="73299"/>
                </a:cubicBezTo>
                <a:cubicBezTo>
                  <a:pt x="146597" y="32844"/>
                  <a:pt x="113753" y="0"/>
                  <a:pt x="73299" y="0"/>
                </a:cubicBezTo>
                <a:cubicBezTo>
                  <a:pt x="32844" y="0"/>
                  <a:pt x="0" y="32844"/>
                  <a:pt x="0" y="73299"/>
                </a:cubicBezTo>
                <a:cubicBezTo>
                  <a:pt x="0" y="113753"/>
                  <a:pt x="32844" y="146597"/>
                  <a:pt x="73299" y="146597"/>
                </a:cubicBezTo>
                <a:close/>
                <a:moveTo>
                  <a:pt x="97464" y="60901"/>
                </a:moveTo>
                <a:lnTo>
                  <a:pt x="74558" y="97550"/>
                </a:lnTo>
                <a:cubicBezTo>
                  <a:pt x="73356" y="99468"/>
                  <a:pt x="71294" y="100671"/>
                  <a:pt x="69032" y="100786"/>
                </a:cubicBezTo>
                <a:cubicBezTo>
                  <a:pt x="66770" y="100900"/>
                  <a:pt x="64594" y="99869"/>
                  <a:pt x="63249" y="98037"/>
                </a:cubicBezTo>
                <a:lnTo>
                  <a:pt x="49505" y="79712"/>
                </a:lnTo>
                <a:cubicBezTo>
                  <a:pt x="47215" y="76677"/>
                  <a:pt x="47845" y="72382"/>
                  <a:pt x="50880" y="70092"/>
                </a:cubicBezTo>
                <a:cubicBezTo>
                  <a:pt x="53915" y="67801"/>
                  <a:pt x="58209" y="68431"/>
                  <a:pt x="60500" y="71466"/>
                </a:cubicBezTo>
                <a:lnTo>
                  <a:pt x="68231" y="81774"/>
                </a:lnTo>
                <a:lnTo>
                  <a:pt x="85811" y="53628"/>
                </a:lnTo>
                <a:cubicBezTo>
                  <a:pt x="87815" y="50421"/>
                  <a:pt x="92053" y="49419"/>
                  <a:pt x="95288" y="51452"/>
                </a:cubicBezTo>
                <a:cubicBezTo>
                  <a:pt x="98524" y="53485"/>
                  <a:pt x="99497" y="57694"/>
                  <a:pt x="97464" y="6092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6" name="Text 14"/>
          <p:cNvSpPr/>
          <p:nvPr/>
        </p:nvSpPr>
        <p:spPr>
          <a:xfrm>
            <a:off x="834790" y="3371735"/>
            <a:ext cx="1522982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Detailed user experiences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42060" y="4642244"/>
            <a:ext cx="3721940" cy="2215246"/>
          </a:xfrm>
          <a:custGeom>
            <a:avLst/>
            <a:gdLst/>
            <a:ahLst/>
            <a:cxnLst/>
            <a:rect l="l" t="t" r="r" b="b"/>
            <a:pathLst>
              <a:path w="3721940" h="2215246">
                <a:moveTo>
                  <a:pt x="32577" y="0"/>
                </a:moveTo>
                <a:lnTo>
                  <a:pt x="3624203" y="0"/>
                </a:lnTo>
                <a:cubicBezTo>
                  <a:pt x="3678182" y="0"/>
                  <a:pt x="3721940" y="43758"/>
                  <a:pt x="3721940" y="97737"/>
                </a:cubicBezTo>
                <a:lnTo>
                  <a:pt x="3721940" y="2117510"/>
                </a:lnTo>
                <a:cubicBezTo>
                  <a:pt x="3721940" y="2171488"/>
                  <a:pt x="3678182" y="2215246"/>
                  <a:pt x="3624203" y="2215246"/>
                </a:cubicBezTo>
                <a:lnTo>
                  <a:pt x="32577" y="2215246"/>
                </a:lnTo>
                <a:cubicBezTo>
                  <a:pt x="14585" y="2215246"/>
                  <a:pt x="0" y="2200661"/>
                  <a:pt x="0" y="2182669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2164" dist="81443" dir="540000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42060" y="4642244"/>
            <a:ext cx="32577" cy="2215246"/>
          </a:xfrm>
          <a:custGeom>
            <a:avLst/>
            <a:gdLst/>
            <a:ahLst/>
            <a:cxnLst/>
            <a:rect l="l" t="t" r="r" b="b"/>
            <a:pathLst>
              <a:path w="32577" h="2215246">
                <a:moveTo>
                  <a:pt x="32577" y="0"/>
                </a:moveTo>
                <a:lnTo>
                  <a:pt x="32577" y="0"/>
                </a:lnTo>
                <a:lnTo>
                  <a:pt x="32577" y="2215246"/>
                </a:lnTo>
                <a:lnTo>
                  <a:pt x="32577" y="2215246"/>
                </a:lnTo>
                <a:cubicBezTo>
                  <a:pt x="14585" y="2215246"/>
                  <a:pt x="0" y="2200661"/>
                  <a:pt x="0" y="2182669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9" name="Shape 17"/>
          <p:cNvSpPr/>
          <p:nvPr/>
        </p:nvSpPr>
        <p:spPr>
          <a:xfrm>
            <a:off x="553812" y="4837707"/>
            <a:ext cx="456080" cy="456080"/>
          </a:xfrm>
          <a:custGeom>
            <a:avLst/>
            <a:gdLst/>
            <a:ahLst/>
            <a:cxnLst/>
            <a:rect l="l" t="t" r="r" b="b"/>
            <a:pathLst>
              <a:path w="456080" h="456080">
                <a:moveTo>
                  <a:pt x="228040" y="0"/>
                </a:moveTo>
                <a:lnTo>
                  <a:pt x="228040" y="0"/>
                </a:lnTo>
                <a:cubicBezTo>
                  <a:pt x="353899" y="0"/>
                  <a:pt x="456080" y="102181"/>
                  <a:pt x="456080" y="228040"/>
                </a:cubicBezTo>
                <a:lnTo>
                  <a:pt x="456080" y="228040"/>
                </a:lnTo>
                <a:cubicBezTo>
                  <a:pt x="456080" y="353899"/>
                  <a:pt x="353899" y="456080"/>
                  <a:pt x="228040" y="456080"/>
                </a:cubicBezTo>
                <a:lnTo>
                  <a:pt x="228040" y="456080"/>
                </a:lnTo>
                <a:cubicBezTo>
                  <a:pt x="102181" y="456080"/>
                  <a:pt x="0" y="353899"/>
                  <a:pt x="0" y="228040"/>
                </a:cubicBezTo>
                <a:lnTo>
                  <a:pt x="0" y="228040"/>
                </a:lnTo>
                <a:cubicBezTo>
                  <a:pt x="0" y="102181"/>
                  <a:pt x="102181" y="0"/>
                  <a:pt x="22804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0" name="Shape 18"/>
          <p:cNvSpPr/>
          <p:nvPr/>
        </p:nvSpPr>
        <p:spPr>
          <a:xfrm>
            <a:off x="684120" y="4968016"/>
            <a:ext cx="195463" cy="195463"/>
          </a:xfrm>
          <a:custGeom>
            <a:avLst/>
            <a:gdLst/>
            <a:ahLst/>
            <a:cxnLst/>
            <a:rect l="l" t="t" r="r" b="b"/>
            <a:pathLst>
              <a:path w="195463" h="195463">
                <a:moveTo>
                  <a:pt x="92005" y="33252"/>
                </a:moveTo>
                <a:lnTo>
                  <a:pt x="97731" y="41154"/>
                </a:lnTo>
                <a:lnTo>
                  <a:pt x="103458" y="33252"/>
                </a:lnTo>
                <a:cubicBezTo>
                  <a:pt x="113002" y="20043"/>
                  <a:pt x="128349" y="12216"/>
                  <a:pt x="144650" y="12216"/>
                </a:cubicBezTo>
                <a:cubicBezTo>
                  <a:pt x="172710" y="12216"/>
                  <a:pt x="195463" y="34970"/>
                  <a:pt x="195463" y="63029"/>
                </a:cubicBezTo>
                <a:lnTo>
                  <a:pt x="195463" y="64022"/>
                </a:lnTo>
                <a:cubicBezTo>
                  <a:pt x="195463" y="106856"/>
                  <a:pt x="142054" y="156599"/>
                  <a:pt x="114185" y="177864"/>
                </a:cubicBezTo>
                <a:cubicBezTo>
                  <a:pt x="109452" y="181452"/>
                  <a:pt x="103649" y="183246"/>
                  <a:pt x="97731" y="183246"/>
                </a:cubicBezTo>
                <a:cubicBezTo>
                  <a:pt x="91814" y="183246"/>
                  <a:pt x="85973" y="181490"/>
                  <a:pt x="81277" y="177864"/>
                </a:cubicBezTo>
                <a:cubicBezTo>
                  <a:pt x="53409" y="156599"/>
                  <a:pt x="0" y="106856"/>
                  <a:pt x="0" y="64022"/>
                </a:cubicBezTo>
                <a:lnTo>
                  <a:pt x="0" y="63029"/>
                </a:lnTo>
                <a:cubicBezTo>
                  <a:pt x="0" y="34970"/>
                  <a:pt x="22753" y="12216"/>
                  <a:pt x="50813" y="12216"/>
                </a:cubicBezTo>
                <a:cubicBezTo>
                  <a:pt x="67114" y="12216"/>
                  <a:pt x="82461" y="20043"/>
                  <a:pt x="92005" y="33252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1" name="Text 19"/>
          <p:cNvSpPr/>
          <p:nvPr/>
        </p:nvSpPr>
        <p:spPr>
          <a:xfrm>
            <a:off x="1107623" y="4935439"/>
            <a:ext cx="1799888" cy="260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9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Community Favorites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53812" y="5424096"/>
            <a:ext cx="3379880" cy="423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Curated section showcasing most-loved products based on customer ratings and purchase data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53812" y="5977908"/>
            <a:ext cx="3314725" cy="684120"/>
          </a:xfrm>
          <a:custGeom>
            <a:avLst/>
            <a:gdLst/>
            <a:ahLst/>
            <a:cxnLst/>
            <a:rect l="l" t="t" r="r" b="b"/>
            <a:pathLst>
              <a:path w="3314725" h="684120">
                <a:moveTo>
                  <a:pt x="65156" y="0"/>
                </a:moveTo>
                <a:lnTo>
                  <a:pt x="3249570" y="0"/>
                </a:lnTo>
                <a:cubicBezTo>
                  <a:pt x="3285554" y="0"/>
                  <a:pt x="3314725" y="29171"/>
                  <a:pt x="3314725" y="65156"/>
                </a:cubicBezTo>
                <a:lnTo>
                  <a:pt x="3314725" y="618965"/>
                </a:lnTo>
                <a:cubicBezTo>
                  <a:pt x="3314725" y="654949"/>
                  <a:pt x="3285554" y="684120"/>
                  <a:pt x="3249570" y="684120"/>
                </a:cubicBezTo>
                <a:lnTo>
                  <a:pt x="65156" y="684120"/>
                </a:lnTo>
                <a:cubicBezTo>
                  <a:pt x="29195" y="684120"/>
                  <a:pt x="0" y="654925"/>
                  <a:pt x="0" y="618965"/>
                </a:cubicBezTo>
                <a:lnTo>
                  <a:pt x="0" y="65156"/>
                </a:lnTo>
                <a:cubicBezTo>
                  <a:pt x="0" y="29195"/>
                  <a:pt x="29195" y="0"/>
                  <a:pt x="65156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708553" y="6140794"/>
            <a:ext cx="114020" cy="130309"/>
          </a:xfrm>
          <a:custGeom>
            <a:avLst/>
            <a:gdLst/>
            <a:ahLst/>
            <a:cxnLst/>
            <a:rect l="l" t="t" r="r" b="b"/>
            <a:pathLst>
              <a:path w="114020" h="130309">
                <a:moveTo>
                  <a:pt x="40849" y="-6719"/>
                </a:moveTo>
                <a:cubicBezTo>
                  <a:pt x="43216" y="-8704"/>
                  <a:pt x="46702" y="-8628"/>
                  <a:pt x="48968" y="-6490"/>
                </a:cubicBezTo>
                <a:cubicBezTo>
                  <a:pt x="52098" y="-3538"/>
                  <a:pt x="54898" y="-280"/>
                  <a:pt x="57595" y="3029"/>
                </a:cubicBezTo>
                <a:cubicBezTo>
                  <a:pt x="61031" y="7228"/>
                  <a:pt x="65154" y="12776"/>
                  <a:pt x="69125" y="19368"/>
                </a:cubicBezTo>
                <a:cubicBezTo>
                  <a:pt x="70448" y="17637"/>
                  <a:pt x="71670" y="16110"/>
                  <a:pt x="72739" y="14812"/>
                </a:cubicBezTo>
                <a:cubicBezTo>
                  <a:pt x="73019" y="14482"/>
                  <a:pt x="73299" y="14125"/>
                  <a:pt x="73579" y="13769"/>
                </a:cubicBezTo>
                <a:cubicBezTo>
                  <a:pt x="75589" y="11275"/>
                  <a:pt x="78083" y="8144"/>
                  <a:pt x="81417" y="8144"/>
                </a:cubicBezTo>
                <a:cubicBezTo>
                  <a:pt x="84828" y="8144"/>
                  <a:pt x="87220" y="11173"/>
                  <a:pt x="89256" y="13769"/>
                </a:cubicBezTo>
                <a:cubicBezTo>
                  <a:pt x="89587" y="14202"/>
                  <a:pt x="89918" y="14609"/>
                  <a:pt x="90249" y="14991"/>
                </a:cubicBezTo>
                <a:cubicBezTo>
                  <a:pt x="92870" y="18146"/>
                  <a:pt x="96357" y="22702"/>
                  <a:pt x="99844" y="28327"/>
                </a:cubicBezTo>
                <a:cubicBezTo>
                  <a:pt x="106767" y="39500"/>
                  <a:pt x="113995" y="55407"/>
                  <a:pt x="113995" y="73273"/>
                </a:cubicBezTo>
                <a:cubicBezTo>
                  <a:pt x="113995" y="104756"/>
                  <a:pt x="88467" y="130283"/>
                  <a:pt x="56985" y="130283"/>
                </a:cubicBezTo>
                <a:cubicBezTo>
                  <a:pt x="25502" y="130283"/>
                  <a:pt x="0" y="104781"/>
                  <a:pt x="0" y="73299"/>
                </a:cubicBezTo>
                <a:cubicBezTo>
                  <a:pt x="0" y="50113"/>
                  <a:pt x="10460" y="30032"/>
                  <a:pt x="20488" y="16034"/>
                </a:cubicBezTo>
                <a:cubicBezTo>
                  <a:pt x="25553" y="8984"/>
                  <a:pt x="30592" y="3334"/>
                  <a:pt x="34384" y="-534"/>
                </a:cubicBezTo>
                <a:cubicBezTo>
                  <a:pt x="36471" y="-2672"/>
                  <a:pt x="38584" y="-4785"/>
                  <a:pt x="40874" y="-6694"/>
                </a:cubicBezTo>
                <a:close/>
                <a:moveTo>
                  <a:pt x="57443" y="105876"/>
                </a:moveTo>
                <a:cubicBezTo>
                  <a:pt x="63882" y="105876"/>
                  <a:pt x="69583" y="104094"/>
                  <a:pt x="74953" y="100531"/>
                </a:cubicBezTo>
                <a:cubicBezTo>
                  <a:pt x="85668" y="93048"/>
                  <a:pt x="88544" y="78083"/>
                  <a:pt x="82105" y="66325"/>
                </a:cubicBezTo>
                <a:cubicBezTo>
                  <a:pt x="80959" y="64034"/>
                  <a:pt x="78032" y="63882"/>
                  <a:pt x="76378" y="65816"/>
                </a:cubicBezTo>
                <a:lnTo>
                  <a:pt x="69965" y="73273"/>
                </a:lnTo>
                <a:cubicBezTo>
                  <a:pt x="68285" y="75207"/>
                  <a:pt x="65256" y="75157"/>
                  <a:pt x="63678" y="73146"/>
                </a:cubicBezTo>
                <a:cubicBezTo>
                  <a:pt x="59275" y="67521"/>
                  <a:pt x="51182" y="57265"/>
                  <a:pt x="47059" y="52022"/>
                </a:cubicBezTo>
                <a:cubicBezTo>
                  <a:pt x="45684" y="50266"/>
                  <a:pt x="43190" y="49986"/>
                  <a:pt x="41587" y="51538"/>
                </a:cubicBezTo>
                <a:cubicBezTo>
                  <a:pt x="36929" y="56068"/>
                  <a:pt x="28480" y="65994"/>
                  <a:pt x="28480" y="78083"/>
                </a:cubicBezTo>
                <a:cubicBezTo>
                  <a:pt x="28480" y="95543"/>
                  <a:pt x="41358" y="105876"/>
                  <a:pt x="57417" y="105876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5" name="Text 23"/>
          <p:cNvSpPr/>
          <p:nvPr/>
        </p:nvSpPr>
        <p:spPr>
          <a:xfrm>
            <a:off x="888788" y="6108216"/>
            <a:ext cx="2914594" cy="423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6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 Proof:</a:t>
            </a:r>
            <a:pPr>
              <a:lnSpc>
                <a:spcPct val="14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"Les Favoris de la Communauté" helps new customers discover trusted products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4226581" y="1449683"/>
            <a:ext cx="3738228" cy="2606172"/>
          </a:xfrm>
          <a:custGeom>
            <a:avLst/>
            <a:gdLst/>
            <a:ahLst/>
            <a:cxnLst/>
            <a:rect l="l" t="t" r="r" b="b"/>
            <a:pathLst>
              <a:path w="3738228" h="2606172">
                <a:moveTo>
                  <a:pt x="97731" y="0"/>
                </a:moveTo>
                <a:lnTo>
                  <a:pt x="3640497" y="0"/>
                </a:lnTo>
                <a:cubicBezTo>
                  <a:pt x="3694473" y="0"/>
                  <a:pt x="3738228" y="43756"/>
                  <a:pt x="3738228" y="97731"/>
                </a:cubicBezTo>
                <a:lnTo>
                  <a:pt x="3738228" y="2508441"/>
                </a:lnTo>
                <a:cubicBezTo>
                  <a:pt x="3738228" y="2562416"/>
                  <a:pt x="3694473" y="2606172"/>
                  <a:pt x="3640497" y="2606172"/>
                </a:cubicBezTo>
                <a:lnTo>
                  <a:pt x="97731" y="2606172"/>
                </a:lnTo>
                <a:cubicBezTo>
                  <a:pt x="43756" y="2606172"/>
                  <a:pt x="0" y="2562416"/>
                  <a:pt x="0" y="2508441"/>
                </a:cubicBezTo>
                <a:lnTo>
                  <a:pt x="0" y="97731"/>
                </a:lnTo>
                <a:cubicBezTo>
                  <a:pt x="0" y="43756"/>
                  <a:pt x="43756" y="0"/>
                  <a:pt x="97731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203607" dist="162886" dir="5400000">
              <a:srgbClr val="000000">
                <a:alpha val="10196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4422043" y="1645146"/>
            <a:ext cx="456080" cy="456080"/>
          </a:xfrm>
          <a:custGeom>
            <a:avLst/>
            <a:gdLst/>
            <a:ahLst/>
            <a:cxnLst/>
            <a:rect l="l" t="t" r="r" b="b"/>
            <a:pathLst>
              <a:path w="456080" h="456080">
                <a:moveTo>
                  <a:pt x="228040" y="0"/>
                </a:moveTo>
                <a:lnTo>
                  <a:pt x="228040" y="0"/>
                </a:lnTo>
                <a:cubicBezTo>
                  <a:pt x="353899" y="0"/>
                  <a:pt x="456080" y="102181"/>
                  <a:pt x="456080" y="228040"/>
                </a:cubicBezTo>
                <a:lnTo>
                  <a:pt x="456080" y="228040"/>
                </a:lnTo>
                <a:cubicBezTo>
                  <a:pt x="456080" y="353899"/>
                  <a:pt x="353899" y="456080"/>
                  <a:pt x="228040" y="456080"/>
                </a:cubicBezTo>
                <a:lnTo>
                  <a:pt x="228040" y="456080"/>
                </a:lnTo>
                <a:cubicBezTo>
                  <a:pt x="102181" y="456080"/>
                  <a:pt x="0" y="353899"/>
                  <a:pt x="0" y="228040"/>
                </a:cubicBezTo>
                <a:lnTo>
                  <a:pt x="0" y="228040"/>
                </a:lnTo>
                <a:cubicBezTo>
                  <a:pt x="0" y="102181"/>
                  <a:pt x="102181" y="0"/>
                  <a:pt x="22804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8" name="Shape 26"/>
          <p:cNvSpPr/>
          <p:nvPr/>
        </p:nvSpPr>
        <p:spPr>
          <a:xfrm>
            <a:off x="4540136" y="1775455"/>
            <a:ext cx="219896" cy="195463"/>
          </a:xfrm>
          <a:custGeom>
            <a:avLst/>
            <a:gdLst/>
            <a:ahLst/>
            <a:cxnLst/>
            <a:rect l="l" t="t" r="r" b="b"/>
            <a:pathLst>
              <a:path w="219896" h="195463">
                <a:moveTo>
                  <a:pt x="119492" y="33290"/>
                </a:moveTo>
                <a:cubicBezTo>
                  <a:pt x="123004" y="30503"/>
                  <a:pt x="125218" y="26189"/>
                  <a:pt x="125218" y="21379"/>
                </a:cubicBezTo>
                <a:cubicBezTo>
                  <a:pt x="125218" y="12942"/>
                  <a:pt x="118385" y="6108"/>
                  <a:pt x="109948" y="6108"/>
                </a:cubicBezTo>
                <a:cubicBezTo>
                  <a:pt x="101511" y="6108"/>
                  <a:pt x="94677" y="12942"/>
                  <a:pt x="94677" y="21379"/>
                </a:cubicBezTo>
                <a:cubicBezTo>
                  <a:pt x="94677" y="26189"/>
                  <a:pt x="96930" y="30503"/>
                  <a:pt x="100404" y="33290"/>
                </a:cubicBezTo>
                <a:lnTo>
                  <a:pt x="74291" y="74368"/>
                </a:lnTo>
                <a:cubicBezTo>
                  <a:pt x="70474" y="80361"/>
                  <a:pt x="62342" y="81850"/>
                  <a:pt x="56654" y="77574"/>
                </a:cubicBezTo>
                <a:lnTo>
                  <a:pt x="33939" y="60586"/>
                </a:lnTo>
                <a:cubicBezTo>
                  <a:pt x="35657" y="58143"/>
                  <a:pt x="36649" y="55127"/>
                  <a:pt x="36649" y="51920"/>
                </a:cubicBezTo>
                <a:cubicBezTo>
                  <a:pt x="36649" y="43483"/>
                  <a:pt x="29816" y="36649"/>
                  <a:pt x="21379" y="36649"/>
                </a:cubicBezTo>
                <a:cubicBezTo>
                  <a:pt x="12942" y="36649"/>
                  <a:pt x="6108" y="43483"/>
                  <a:pt x="6108" y="51920"/>
                </a:cubicBezTo>
                <a:cubicBezTo>
                  <a:pt x="6108" y="60242"/>
                  <a:pt x="12789" y="67038"/>
                  <a:pt x="21073" y="67190"/>
                </a:cubicBezTo>
                <a:lnTo>
                  <a:pt x="33519" y="150224"/>
                </a:lnTo>
                <a:cubicBezTo>
                  <a:pt x="35313" y="162173"/>
                  <a:pt x="45583" y="171030"/>
                  <a:pt x="57684" y="171030"/>
                </a:cubicBezTo>
                <a:lnTo>
                  <a:pt x="162211" y="171030"/>
                </a:lnTo>
                <a:cubicBezTo>
                  <a:pt x="174313" y="171030"/>
                  <a:pt x="184583" y="162173"/>
                  <a:pt x="186377" y="150224"/>
                </a:cubicBezTo>
                <a:lnTo>
                  <a:pt x="198822" y="67190"/>
                </a:lnTo>
                <a:cubicBezTo>
                  <a:pt x="207107" y="67038"/>
                  <a:pt x="213788" y="60242"/>
                  <a:pt x="213788" y="51920"/>
                </a:cubicBezTo>
                <a:cubicBezTo>
                  <a:pt x="213788" y="43483"/>
                  <a:pt x="206954" y="36649"/>
                  <a:pt x="198517" y="36649"/>
                </a:cubicBezTo>
                <a:cubicBezTo>
                  <a:pt x="190080" y="36649"/>
                  <a:pt x="183246" y="43483"/>
                  <a:pt x="183246" y="51920"/>
                </a:cubicBezTo>
                <a:cubicBezTo>
                  <a:pt x="183246" y="55127"/>
                  <a:pt x="184239" y="58143"/>
                  <a:pt x="185957" y="60586"/>
                </a:cubicBezTo>
                <a:lnTo>
                  <a:pt x="163280" y="77613"/>
                </a:lnTo>
                <a:cubicBezTo>
                  <a:pt x="157592" y="81888"/>
                  <a:pt x="149460" y="80399"/>
                  <a:pt x="145643" y="74406"/>
                </a:cubicBezTo>
                <a:lnTo>
                  <a:pt x="119492" y="33290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9" name="Text 27"/>
          <p:cNvSpPr/>
          <p:nvPr/>
        </p:nvSpPr>
        <p:spPr>
          <a:xfrm>
            <a:off x="4975855" y="1742878"/>
            <a:ext cx="1400818" cy="260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9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Loyalty Program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422043" y="2231535"/>
            <a:ext cx="3412457" cy="423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6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Rewarding customer loyalty with exclusive benefits and personalized offers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442404" y="2809780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92053" y="19699"/>
                </a:moveTo>
                <a:cubicBezTo>
                  <a:pt x="94229" y="16005"/>
                  <a:pt x="98180" y="13743"/>
                  <a:pt x="102446" y="13743"/>
                </a:cubicBezTo>
                <a:lnTo>
                  <a:pt x="103076" y="13743"/>
                </a:lnTo>
                <a:cubicBezTo>
                  <a:pt x="109404" y="13743"/>
                  <a:pt x="114529" y="18869"/>
                  <a:pt x="114529" y="25196"/>
                </a:cubicBezTo>
                <a:cubicBezTo>
                  <a:pt x="114529" y="31524"/>
                  <a:pt x="109404" y="36649"/>
                  <a:pt x="103076" y="36649"/>
                </a:cubicBezTo>
                <a:lnTo>
                  <a:pt x="82089" y="36649"/>
                </a:lnTo>
                <a:lnTo>
                  <a:pt x="92053" y="19699"/>
                </a:lnTo>
                <a:close/>
                <a:moveTo>
                  <a:pt x="54544" y="19699"/>
                </a:moveTo>
                <a:lnTo>
                  <a:pt x="64508" y="36649"/>
                </a:lnTo>
                <a:lnTo>
                  <a:pt x="43521" y="36649"/>
                </a:lnTo>
                <a:cubicBezTo>
                  <a:pt x="37193" y="36649"/>
                  <a:pt x="32068" y="31524"/>
                  <a:pt x="32068" y="25196"/>
                </a:cubicBezTo>
                <a:cubicBezTo>
                  <a:pt x="32068" y="18869"/>
                  <a:pt x="37193" y="13743"/>
                  <a:pt x="43521" y="13743"/>
                </a:cubicBezTo>
                <a:lnTo>
                  <a:pt x="44151" y="13743"/>
                </a:lnTo>
                <a:cubicBezTo>
                  <a:pt x="48417" y="13743"/>
                  <a:pt x="52397" y="16005"/>
                  <a:pt x="54544" y="19699"/>
                </a:cubicBezTo>
                <a:close/>
                <a:moveTo>
                  <a:pt x="80199" y="12741"/>
                </a:moveTo>
                <a:lnTo>
                  <a:pt x="73299" y="24481"/>
                </a:lnTo>
                <a:lnTo>
                  <a:pt x="66398" y="12741"/>
                </a:lnTo>
                <a:cubicBezTo>
                  <a:pt x="61760" y="4839"/>
                  <a:pt x="53285" y="0"/>
                  <a:pt x="44151" y="0"/>
                </a:cubicBezTo>
                <a:lnTo>
                  <a:pt x="43521" y="0"/>
                </a:lnTo>
                <a:cubicBezTo>
                  <a:pt x="29606" y="0"/>
                  <a:pt x="18325" y="11281"/>
                  <a:pt x="18325" y="25196"/>
                </a:cubicBezTo>
                <a:cubicBezTo>
                  <a:pt x="18325" y="29319"/>
                  <a:pt x="19327" y="33213"/>
                  <a:pt x="21073" y="36649"/>
                </a:cubicBezTo>
                <a:lnTo>
                  <a:pt x="9162" y="36649"/>
                </a:lnTo>
                <a:cubicBezTo>
                  <a:pt x="4094" y="36649"/>
                  <a:pt x="0" y="40744"/>
                  <a:pt x="0" y="45812"/>
                </a:cubicBezTo>
                <a:lnTo>
                  <a:pt x="0" y="54974"/>
                </a:lnTo>
                <a:cubicBezTo>
                  <a:pt x="0" y="60042"/>
                  <a:pt x="4094" y="64136"/>
                  <a:pt x="9162" y="64136"/>
                </a:cubicBezTo>
                <a:lnTo>
                  <a:pt x="137435" y="64136"/>
                </a:lnTo>
                <a:cubicBezTo>
                  <a:pt x="142503" y="64136"/>
                  <a:pt x="146597" y="60042"/>
                  <a:pt x="146597" y="54974"/>
                </a:cubicBezTo>
                <a:lnTo>
                  <a:pt x="146597" y="45812"/>
                </a:lnTo>
                <a:cubicBezTo>
                  <a:pt x="146597" y="40744"/>
                  <a:pt x="142503" y="36649"/>
                  <a:pt x="137435" y="36649"/>
                </a:cubicBezTo>
                <a:lnTo>
                  <a:pt x="125524" y="36649"/>
                </a:lnTo>
                <a:cubicBezTo>
                  <a:pt x="127270" y="33213"/>
                  <a:pt x="128273" y="29319"/>
                  <a:pt x="128273" y="25196"/>
                </a:cubicBezTo>
                <a:cubicBezTo>
                  <a:pt x="128273" y="11281"/>
                  <a:pt x="116991" y="0"/>
                  <a:pt x="103076" y="0"/>
                </a:cubicBezTo>
                <a:lnTo>
                  <a:pt x="102446" y="0"/>
                </a:lnTo>
                <a:cubicBezTo>
                  <a:pt x="93313" y="0"/>
                  <a:pt x="84837" y="4839"/>
                  <a:pt x="80199" y="12713"/>
                </a:cubicBezTo>
                <a:close/>
                <a:moveTo>
                  <a:pt x="137435" y="77880"/>
                </a:moveTo>
                <a:lnTo>
                  <a:pt x="80170" y="77880"/>
                </a:lnTo>
                <a:lnTo>
                  <a:pt x="80170" y="137435"/>
                </a:lnTo>
                <a:lnTo>
                  <a:pt x="119110" y="137435"/>
                </a:lnTo>
                <a:cubicBezTo>
                  <a:pt x="129217" y="137435"/>
                  <a:pt x="137435" y="129217"/>
                  <a:pt x="137435" y="119110"/>
                </a:cubicBezTo>
                <a:lnTo>
                  <a:pt x="137435" y="77880"/>
                </a:lnTo>
                <a:close/>
                <a:moveTo>
                  <a:pt x="66427" y="77880"/>
                </a:moveTo>
                <a:lnTo>
                  <a:pt x="9162" y="77880"/>
                </a:lnTo>
                <a:lnTo>
                  <a:pt x="9162" y="119110"/>
                </a:lnTo>
                <a:cubicBezTo>
                  <a:pt x="9162" y="129217"/>
                  <a:pt x="17380" y="137435"/>
                  <a:pt x="27487" y="137435"/>
                </a:cubicBezTo>
                <a:lnTo>
                  <a:pt x="66427" y="137435"/>
                </a:lnTo>
                <a:lnTo>
                  <a:pt x="66427" y="7788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2" name="Text 30"/>
          <p:cNvSpPr/>
          <p:nvPr/>
        </p:nvSpPr>
        <p:spPr>
          <a:xfrm>
            <a:off x="4703021" y="2785347"/>
            <a:ext cx="1742878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Points-based rewards system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4451567" y="3102974"/>
            <a:ext cx="128273" cy="146597"/>
          </a:xfrm>
          <a:custGeom>
            <a:avLst/>
            <a:gdLst/>
            <a:ahLst/>
            <a:cxnLst/>
            <a:rect l="l" t="t" r="r" b="b"/>
            <a:pathLst>
              <a:path w="128273" h="146597">
                <a:moveTo>
                  <a:pt x="54974" y="36649"/>
                </a:moveTo>
                <a:cubicBezTo>
                  <a:pt x="54974" y="21479"/>
                  <a:pt x="42657" y="9162"/>
                  <a:pt x="27487" y="9162"/>
                </a:cubicBezTo>
                <a:cubicBezTo>
                  <a:pt x="12317" y="9162"/>
                  <a:pt x="0" y="21479"/>
                  <a:pt x="0" y="36649"/>
                </a:cubicBezTo>
                <a:cubicBezTo>
                  <a:pt x="0" y="51820"/>
                  <a:pt x="12317" y="64136"/>
                  <a:pt x="27487" y="64136"/>
                </a:cubicBezTo>
                <a:cubicBezTo>
                  <a:pt x="42657" y="64136"/>
                  <a:pt x="54974" y="51820"/>
                  <a:pt x="54974" y="36649"/>
                </a:cubicBezTo>
                <a:close/>
                <a:moveTo>
                  <a:pt x="128273" y="109948"/>
                </a:moveTo>
                <a:cubicBezTo>
                  <a:pt x="128273" y="94777"/>
                  <a:pt x="115956" y="82461"/>
                  <a:pt x="100786" y="82461"/>
                </a:cubicBezTo>
                <a:cubicBezTo>
                  <a:pt x="85615" y="82461"/>
                  <a:pt x="73299" y="94777"/>
                  <a:pt x="73299" y="109948"/>
                </a:cubicBezTo>
                <a:cubicBezTo>
                  <a:pt x="73299" y="125118"/>
                  <a:pt x="85615" y="137435"/>
                  <a:pt x="100786" y="137435"/>
                </a:cubicBezTo>
                <a:cubicBezTo>
                  <a:pt x="115956" y="137435"/>
                  <a:pt x="128273" y="125118"/>
                  <a:pt x="128273" y="109948"/>
                </a:cubicBezTo>
                <a:close/>
                <a:moveTo>
                  <a:pt x="125581" y="24796"/>
                </a:moveTo>
                <a:cubicBezTo>
                  <a:pt x="129160" y="21217"/>
                  <a:pt x="129160" y="15404"/>
                  <a:pt x="125581" y="11825"/>
                </a:cubicBezTo>
                <a:cubicBezTo>
                  <a:pt x="122002" y="8246"/>
                  <a:pt x="116190" y="8246"/>
                  <a:pt x="112611" y="11825"/>
                </a:cubicBezTo>
                <a:lnTo>
                  <a:pt x="2663" y="121773"/>
                </a:lnTo>
                <a:cubicBezTo>
                  <a:pt x="-916" y="125352"/>
                  <a:pt x="-916" y="131164"/>
                  <a:pt x="2663" y="134743"/>
                </a:cubicBezTo>
                <a:cubicBezTo>
                  <a:pt x="6242" y="138322"/>
                  <a:pt x="12054" y="138322"/>
                  <a:pt x="15633" y="134743"/>
                </a:cubicBezTo>
                <a:lnTo>
                  <a:pt x="125581" y="24796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4" name="Text 32"/>
          <p:cNvSpPr/>
          <p:nvPr/>
        </p:nvSpPr>
        <p:spPr>
          <a:xfrm>
            <a:off x="4703021" y="3078541"/>
            <a:ext cx="1677723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Exclusive member discounts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4442404" y="3396168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33414" y="9678"/>
                </a:moveTo>
                <a:cubicBezTo>
                  <a:pt x="34702" y="7931"/>
                  <a:pt x="36764" y="6872"/>
                  <a:pt x="38940" y="6872"/>
                </a:cubicBezTo>
                <a:lnTo>
                  <a:pt x="107657" y="6872"/>
                </a:lnTo>
                <a:cubicBezTo>
                  <a:pt x="109833" y="6872"/>
                  <a:pt x="111895" y="7903"/>
                  <a:pt x="113183" y="9678"/>
                </a:cubicBezTo>
                <a:lnTo>
                  <a:pt x="145251" y="53199"/>
                </a:lnTo>
                <a:cubicBezTo>
                  <a:pt x="147198" y="55833"/>
                  <a:pt x="146998" y="59469"/>
                  <a:pt x="144822" y="61903"/>
                </a:cubicBezTo>
                <a:lnTo>
                  <a:pt x="78395" y="135202"/>
                </a:lnTo>
                <a:cubicBezTo>
                  <a:pt x="77107" y="136633"/>
                  <a:pt x="75246" y="137464"/>
                  <a:pt x="73299" y="137464"/>
                </a:cubicBezTo>
                <a:cubicBezTo>
                  <a:pt x="71352" y="137464"/>
                  <a:pt x="69519" y="136633"/>
                  <a:pt x="68202" y="135202"/>
                </a:cubicBezTo>
                <a:lnTo>
                  <a:pt x="1775" y="61903"/>
                </a:lnTo>
                <a:cubicBezTo>
                  <a:pt x="-429" y="59469"/>
                  <a:pt x="-601" y="55833"/>
                  <a:pt x="1346" y="53199"/>
                </a:cubicBezTo>
                <a:lnTo>
                  <a:pt x="33414" y="9678"/>
                </a:lnTo>
                <a:close/>
                <a:moveTo>
                  <a:pt x="44437" y="21073"/>
                </a:moveTo>
                <a:cubicBezTo>
                  <a:pt x="43492" y="21789"/>
                  <a:pt x="43235" y="23078"/>
                  <a:pt x="43836" y="24080"/>
                </a:cubicBezTo>
                <a:lnTo>
                  <a:pt x="60271" y="51481"/>
                </a:lnTo>
                <a:lnTo>
                  <a:pt x="18124" y="54974"/>
                </a:lnTo>
                <a:cubicBezTo>
                  <a:pt x="16950" y="55060"/>
                  <a:pt x="16034" y="56062"/>
                  <a:pt x="16034" y="57265"/>
                </a:cubicBezTo>
                <a:cubicBezTo>
                  <a:pt x="16034" y="58467"/>
                  <a:pt x="16950" y="59441"/>
                  <a:pt x="18124" y="59555"/>
                </a:cubicBezTo>
                <a:lnTo>
                  <a:pt x="73098" y="64136"/>
                </a:lnTo>
                <a:cubicBezTo>
                  <a:pt x="73213" y="64136"/>
                  <a:pt x="73356" y="64136"/>
                  <a:pt x="73470" y="64136"/>
                </a:cubicBezTo>
                <a:lnTo>
                  <a:pt x="128444" y="59555"/>
                </a:lnTo>
                <a:cubicBezTo>
                  <a:pt x="129618" y="59469"/>
                  <a:pt x="130534" y="58467"/>
                  <a:pt x="130534" y="57265"/>
                </a:cubicBezTo>
                <a:cubicBezTo>
                  <a:pt x="130534" y="56062"/>
                  <a:pt x="129618" y="55088"/>
                  <a:pt x="128444" y="54974"/>
                </a:cubicBezTo>
                <a:lnTo>
                  <a:pt x="86298" y="51452"/>
                </a:lnTo>
                <a:lnTo>
                  <a:pt x="102733" y="24080"/>
                </a:lnTo>
                <a:cubicBezTo>
                  <a:pt x="103334" y="23078"/>
                  <a:pt x="103076" y="21761"/>
                  <a:pt x="102131" y="21073"/>
                </a:cubicBezTo>
                <a:cubicBezTo>
                  <a:pt x="101186" y="20386"/>
                  <a:pt x="99869" y="20501"/>
                  <a:pt x="99068" y="21360"/>
                </a:cubicBezTo>
                <a:lnTo>
                  <a:pt x="73299" y="49305"/>
                </a:lnTo>
                <a:lnTo>
                  <a:pt x="47501" y="21360"/>
                </a:lnTo>
                <a:cubicBezTo>
                  <a:pt x="46699" y="20501"/>
                  <a:pt x="45382" y="20386"/>
                  <a:pt x="44437" y="2107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6" name="Text 34"/>
          <p:cNvSpPr/>
          <p:nvPr/>
        </p:nvSpPr>
        <p:spPr>
          <a:xfrm>
            <a:off x="4703021" y="3371735"/>
            <a:ext cx="1579992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Early access to promotions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4451567" y="3689363"/>
            <a:ext cx="128273" cy="146597"/>
          </a:xfrm>
          <a:custGeom>
            <a:avLst/>
            <a:gdLst/>
            <a:ahLst/>
            <a:cxnLst/>
            <a:rect l="l" t="t" r="r" b="b"/>
            <a:pathLst>
              <a:path w="128273" h="146597">
                <a:moveTo>
                  <a:pt x="24738" y="-3006"/>
                </a:moveTo>
                <a:lnTo>
                  <a:pt x="17695" y="9048"/>
                </a:lnTo>
                <a:cubicBezTo>
                  <a:pt x="16607" y="10909"/>
                  <a:pt x="16034" y="13056"/>
                  <a:pt x="16034" y="15232"/>
                </a:cubicBezTo>
                <a:lnTo>
                  <a:pt x="16034" y="16034"/>
                </a:lnTo>
                <a:cubicBezTo>
                  <a:pt x="16034" y="22362"/>
                  <a:pt x="21159" y="27487"/>
                  <a:pt x="27487" y="27487"/>
                </a:cubicBezTo>
                <a:cubicBezTo>
                  <a:pt x="33815" y="27487"/>
                  <a:pt x="38940" y="22362"/>
                  <a:pt x="38940" y="16034"/>
                </a:cubicBezTo>
                <a:lnTo>
                  <a:pt x="38940" y="15232"/>
                </a:lnTo>
                <a:cubicBezTo>
                  <a:pt x="38940" y="13056"/>
                  <a:pt x="38367" y="10938"/>
                  <a:pt x="37279" y="9048"/>
                </a:cubicBezTo>
                <a:lnTo>
                  <a:pt x="30236" y="-3006"/>
                </a:lnTo>
                <a:cubicBezTo>
                  <a:pt x="29663" y="-3980"/>
                  <a:pt x="28604" y="-4581"/>
                  <a:pt x="27487" y="-4581"/>
                </a:cubicBezTo>
                <a:cubicBezTo>
                  <a:pt x="26370" y="-4581"/>
                  <a:pt x="25311" y="-3980"/>
                  <a:pt x="24738" y="-3006"/>
                </a:cubicBezTo>
                <a:close/>
                <a:moveTo>
                  <a:pt x="61388" y="-3006"/>
                </a:moveTo>
                <a:lnTo>
                  <a:pt x="54344" y="9048"/>
                </a:lnTo>
                <a:cubicBezTo>
                  <a:pt x="53256" y="10909"/>
                  <a:pt x="52683" y="13056"/>
                  <a:pt x="52683" y="15232"/>
                </a:cubicBezTo>
                <a:lnTo>
                  <a:pt x="52683" y="16034"/>
                </a:lnTo>
                <a:cubicBezTo>
                  <a:pt x="52683" y="22362"/>
                  <a:pt x="57809" y="27487"/>
                  <a:pt x="64136" y="27487"/>
                </a:cubicBezTo>
                <a:cubicBezTo>
                  <a:pt x="70464" y="27487"/>
                  <a:pt x="75589" y="22362"/>
                  <a:pt x="75589" y="16034"/>
                </a:cubicBezTo>
                <a:lnTo>
                  <a:pt x="75589" y="15232"/>
                </a:lnTo>
                <a:cubicBezTo>
                  <a:pt x="75589" y="13056"/>
                  <a:pt x="75017" y="10938"/>
                  <a:pt x="73929" y="9048"/>
                </a:cubicBezTo>
                <a:lnTo>
                  <a:pt x="66885" y="-3006"/>
                </a:lnTo>
                <a:cubicBezTo>
                  <a:pt x="66312" y="-3980"/>
                  <a:pt x="65253" y="-4581"/>
                  <a:pt x="64136" y="-4581"/>
                </a:cubicBezTo>
                <a:cubicBezTo>
                  <a:pt x="63020" y="-4581"/>
                  <a:pt x="61960" y="-3980"/>
                  <a:pt x="61388" y="-3006"/>
                </a:cubicBezTo>
                <a:close/>
                <a:moveTo>
                  <a:pt x="90993" y="9048"/>
                </a:moveTo>
                <a:cubicBezTo>
                  <a:pt x="89905" y="10909"/>
                  <a:pt x="89333" y="13056"/>
                  <a:pt x="89333" y="15232"/>
                </a:cubicBezTo>
                <a:lnTo>
                  <a:pt x="89333" y="16034"/>
                </a:lnTo>
                <a:cubicBezTo>
                  <a:pt x="89333" y="22362"/>
                  <a:pt x="94458" y="27487"/>
                  <a:pt x="100786" y="27487"/>
                </a:cubicBezTo>
                <a:cubicBezTo>
                  <a:pt x="107113" y="27487"/>
                  <a:pt x="112238" y="22362"/>
                  <a:pt x="112238" y="16034"/>
                </a:cubicBezTo>
                <a:lnTo>
                  <a:pt x="112238" y="15232"/>
                </a:lnTo>
                <a:cubicBezTo>
                  <a:pt x="112238" y="13056"/>
                  <a:pt x="111666" y="10938"/>
                  <a:pt x="110578" y="9048"/>
                </a:cubicBezTo>
                <a:lnTo>
                  <a:pt x="103534" y="-3006"/>
                </a:lnTo>
                <a:cubicBezTo>
                  <a:pt x="102962" y="-3980"/>
                  <a:pt x="101902" y="-4581"/>
                  <a:pt x="100786" y="-4581"/>
                </a:cubicBezTo>
                <a:cubicBezTo>
                  <a:pt x="99669" y="-4581"/>
                  <a:pt x="98610" y="-3980"/>
                  <a:pt x="98037" y="-3006"/>
                </a:cubicBezTo>
                <a:lnTo>
                  <a:pt x="90993" y="9048"/>
                </a:lnTo>
                <a:close/>
                <a:moveTo>
                  <a:pt x="36649" y="45812"/>
                </a:moveTo>
                <a:cubicBezTo>
                  <a:pt x="36649" y="40744"/>
                  <a:pt x="32555" y="36649"/>
                  <a:pt x="27487" y="36649"/>
                </a:cubicBezTo>
                <a:cubicBezTo>
                  <a:pt x="22419" y="36649"/>
                  <a:pt x="18325" y="40744"/>
                  <a:pt x="18325" y="45812"/>
                </a:cubicBezTo>
                <a:lnTo>
                  <a:pt x="18325" y="61130"/>
                </a:lnTo>
                <a:cubicBezTo>
                  <a:pt x="7645" y="64881"/>
                  <a:pt x="0" y="75074"/>
                  <a:pt x="0" y="87042"/>
                </a:cubicBezTo>
                <a:lnTo>
                  <a:pt x="0" y="92998"/>
                </a:lnTo>
                <a:cubicBezTo>
                  <a:pt x="5984" y="93370"/>
                  <a:pt x="11911" y="95088"/>
                  <a:pt x="17265" y="98151"/>
                </a:cubicBezTo>
                <a:lnTo>
                  <a:pt x="19298" y="99325"/>
                </a:lnTo>
                <a:cubicBezTo>
                  <a:pt x="26828" y="103620"/>
                  <a:pt x="36163" y="103162"/>
                  <a:pt x="43235" y="98123"/>
                </a:cubicBezTo>
                <a:cubicBezTo>
                  <a:pt x="55747" y="89190"/>
                  <a:pt x="72526" y="89190"/>
                  <a:pt x="85038" y="98123"/>
                </a:cubicBezTo>
                <a:cubicBezTo>
                  <a:pt x="92081" y="103162"/>
                  <a:pt x="101444" y="103649"/>
                  <a:pt x="108974" y="99325"/>
                </a:cubicBezTo>
                <a:lnTo>
                  <a:pt x="111007" y="98151"/>
                </a:lnTo>
                <a:cubicBezTo>
                  <a:pt x="116362" y="95088"/>
                  <a:pt x="122260" y="93370"/>
                  <a:pt x="128273" y="92998"/>
                </a:cubicBezTo>
                <a:lnTo>
                  <a:pt x="128273" y="87042"/>
                </a:lnTo>
                <a:cubicBezTo>
                  <a:pt x="128273" y="75074"/>
                  <a:pt x="120628" y="64881"/>
                  <a:pt x="109948" y="61130"/>
                </a:cubicBezTo>
                <a:lnTo>
                  <a:pt x="109948" y="45812"/>
                </a:lnTo>
                <a:cubicBezTo>
                  <a:pt x="109948" y="40744"/>
                  <a:pt x="105853" y="36649"/>
                  <a:pt x="100786" y="36649"/>
                </a:cubicBezTo>
                <a:cubicBezTo>
                  <a:pt x="95718" y="36649"/>
                  <a:pt x="91623" y="40744"/>
                  <a:pt x="91623" y="45812"/>
                </a:cubicBezTo>
                <a:lnTo>
                  <a:pt x="91623" y="59555"/>
                </a:lnTo>
                <a:lnTo>
                  <a:pt x="73299" y="59555"/>
                </a:lnTo>
                <a:lnTo>
                  <a:pt x="73299" y="45812"/>
                </a:lnTo>
                <a:cubicBezTo>
                  <a:pt x="73299" y="40744"/>
                  <a:pt x="69204" y="36649"/>
                  <a:pt x="64136" y="36649"/>
                </a:cubicBezTo>
                <a:cubicBezTo>
                  <a:pt x="59068" y="36649"/>
                  <a:pt x="54974" y="40744"/>
                  <a:pt x="54974" y="45812"/>
                </a:cubicBezTo>
                <a:lnTo>
                  <a:pt x="54974" y="59555"/>
                </a:lnTo>
                <a:lnTo>
                  <a:pt x="36649" y="59555"/>
                </a:lnTo>
                <a:lnTo>
                  <a:pt x="36649" y="45812"/>
                </a:lnTo>
                <a:close/>
                <a:moveTo>
                  <a:pt x="128273" y="106798"/>
                </a:moveTo>
                <a:cubicBezTo>
                  <a:pt x="124636" y="107142"/>
                  <a:pt x="121086" y="108230"/>
                  <a:pt x="117822" y="110091"/>
                </a:cubicBezTo>
                <a:lnTo>
                  <a:pt x="115789" y="111265"/>
                </a:lnTo>
                <a:cubicBezTo>
                  <a:pt x="103592" y="118223"/>
                  <a:pt x="88474" y="117478"/>
                  <a:pt x="77049" y="109318"/>
                </a:cubicBezTo>
                <a:cubicBezTo>
                  <a:pt x="69319" y="103792"/>
                  <a:pt x="58954" y="103792"/>
                  <a:pt x="51223" y="109318"/>
                </a:cubicBezTo>
                <a:cubicBezTo>
                  <a:pt x="39799" y="117478"/>
                  <a:pt x="24681" y="118251"/>
                  <a:pt x="12484" y="111265"/>
                </a:cubicBezTo>
                <a:lnTo>
                  <a:pt x="10451" y="110091"/>
                </a:lnTo>
                <a:cubicBezTo>
                  <a:pt x="7187" y="108230"/>
                  <a:pt x="3636" y="107113"/>
                  <a:pt x="0" y="106798"/>
                </a:cubicBezTo>
                <a:lnTo>
                  <a:pt x="0" y="128273"/>
                </a:lnTo>
                <a:cubicBezTo>
                  <a:pt x="0" y="138380"/>
                  <a:pt x="8217" y="146597"/>
                  <a:pt x="18325" y="146597"/>
                </a:cubicBezTo>
                <a:lnTo>
                  <a:pt x="109948" y="146597"/>
                </a:lnTo>
                <a:cubicBezTo>
                  <a:pt x="120055" y="146597"/>
                  <a:pt x="128273" y="138380"/>
                  <a:pt x="128273" y="128273"/>
                </a:cubicBezTo>
                <a:lnTo>
                  <a:pt x="128273" y="106798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8" name="Text 36"/>
          <p:cNvSpPr/>
          <p:nvPr/>
        </p:nvSpPr>
        <p:spPr>
          <a:xfrm>
            <a:off x="4703021" y="3664930"/>
            <a:ext cx="1311230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Birthday special offers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4242869" y="4186164"/>
            <a:ext cx="3721940" cy="2671327"/>
          </a:xfrm>
          <a:custGeom>
            <a:avLst/>
            <a:gdLst/>
            <a:ahLst/>
            <a:cxnLst/>
            <a:rect l="l" t="t" r="r" b="b"/>
            <a:pathLst>
              <a:path w="3721940" h="2671327">
                <a:moveTo>
                  <a:pt x="32577" y="0"/>
                </a:moveTo>
                <a:lnTo>
                  <a:pt x="3624196" y="0"/>
                </a:lnTo>
                <a:cubicBezTo>
                  <a:pt x="3678178" y="0"/>
                  <a:pt x="3721940" y="43761"/>
                  <a:pt x="3721940" y="97744"/>
                </a:cubicBezTo>
                <a:lnTo>
                  <a:pt x="3721940" y="2573583"/>
                </a:lnTo>
                <a:cubicBezTo>
                  <a:pt x="3721940" y="2627565"/>
                  <a:pt x="3678178" y="2671327"/>
                  <a:pt x="3624196" y="2671327"/>
                </a:cubicBezTo>
                <a:lnTo>
                  <a:pt x="32577" y="2671327"/>
                </a:lnTo>
                <a:cubicBezTo>
                  <a:pt x="14585" y="2671327"/>
                  <a:pt x="0" y="2656741"/>
                  <a:pt x="0" y="2638749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2164" dist="81443" dir="5400000">
              <a:srgbClr val="000000">
                <a:alpha val="10196"/>
              </a:srgbClr>
            </a:outerShdw>
          </a:effectLst>
        </p:spPr>
      </p:sp>
      <p:sp>
        <p:nvSpPr>
          <p:cNvPr id="40" name="Shape 38"/>
          <p:cNvSpPr/>
          <p:nvPr/>
        </p:nvSpPr>
        <p:spPr>
          <a:xfrm>
            <a:off x="4242869" y="4186164"/>
            <a:ext cx="32577" cy="2671327"/>
          </a:xfrm>
          <a:custGeom>
            <a:avLst/>
            <a:gdLst/>
            <a:ahLst/>
            <a:cxnLst/>
            <a:rect l="l" t="t" r="r" b="b"/>
            <a:pathLst>
              <a:path w="32577" h="2671327">
                <a:moveTo>
                  <a:pt x="32577" y="0"/>
                </a:moveTo>
                <a:lnTo>
                  <a:pt x="32577" y="0"/>
                </a:lnTo>
                <a:lnTo>
                  <a:pt x="32577" y="2671327"/>
                </a:lnTo>
                <a:lnTo>
                  <a:pt x="32577" y="2671327"/>
                </a:lnTo>
                <a:cubicBezTo>
                  <a:pt x="14585" y="2671327"/>
                  <a:pt x="0" y="2656741"/>
                  <a:pt x="0" y="2638749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1" name="Shape 39"/>
          <p:cNvSpPr/>
          <p:nvPr/>
        </p:nvSpPr>
        <p:spPr>
          <a:xfrm>
            <a:off x="4454621" y="4381627"/>
            <a:ext cx="456080" cy="456080"/>
          </a:xfrm>
          <a:custGeom>
            <a:avLst/>
            <a:gdLst/>
            <a:ahLst/>
            <a:cxnLst/>
            <a:rect l="l" t="t" r="r" b="b"/>
            <a:pathLst>
              <a:path w="456080" h="456080">
                <a:moveTo>
                  <a:pt x="228040" y="0"/>
                </a:moveTo>
                <a:lnTo>
                  <a:pt x="228040" y="0"/>
                </a:lnTo>
                <a:cubicBezTo>
                  <a:pt x="353899" y="0"/>
                  <a:pt x="456080" y="102181"/>
                  <a:pt x="456080" y="228040"/>
                </a:cubicBezTo>
                <a:lnTo>
                  <a:pt x="456080" y="228040"/>
                </a:lnTo>
                <a:cubicBezTo>
                  <a:pt x="456080" y="353899"/>
                  <a:pt x="353899" y="456080"/>
                  <a:pt x="228040" y="456080"/>
                </a:cubicBezTo>
                <a:lnTo>
                  <a:pt x="228040" y="456080"/>
                </a:lnTo>
                <a:cubicBezTo>
                  <a:pt x="102181" y="456080"/>
                  <a:pt x="0" y="353899"/>
                  <a:pt x="0" y="228040"/>
                </a:cubicBezTo>
                <a:lnTo>
                  <a:pt x="0" y="228040"/>
                </a:lnTo>
                <a:cubicBezTo>
                  <a:pt x="0" y="102181"/>
                  <a:pt x="102181" y="0"/>
                  <a:pt x="22804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2" name="Shape 40"/>
          <p:cNvSpPr/>
          <p:nvPr/>
        </p:nvSpPr>
        <p:spPr>
          <a:xfrm>
            <a:off x="4584929" y="4511936"/>
            <a:ext cx="195463" cy="195463"/>
          </a:xfrm>
          <a:custGeom>
            <a:avLst/>
            <a:gdLst/>
            <a:ahLst/>
            <a:cxnLst/>
            <a:rect l="l" t="t" r="r" b="b"/>
            <a:pathLst>
              <a:path w="195463" h="195463">
                <a:moveTo>
                  <a:pt x="18325" y="24433"/>
                </a:moveTo>
                <a:cubicBezTo>
                  <a:pt x="8208" y="24433"/>
                  <a:pt x="0" y="32641"/>
                  <a:pt x="0" y="42758"/>
                </a:cubicBezTo>
                <a:cubicBezTo>
                  <a:pt x="0" y="48522"/>
                  <a:pt x="2711" y="53943"/>
                  <a:pt x="7330" y="57417"/>
                </a:cubicBezTo>
                <a:lnTo>
                  <a:pt x="86737" y="116972"/>
                </a:lnTo>
                <a:cubicBezTo>
                  <a:pt x="93265" y="121859"/>
                  <a:pt x="102198" y="121859"/>
                  <a:pt x="108726" y="116972"/>
                </a:cubicBezTo>
                <a:lnTo>
                  <a:pt x="188133" y="57417"/>
                </a:lnTo>
                <a:cubicBezTo>
                  <a:pt x="192752" y="53943"/>
                  <a:pt x="195463" y="48522"/>
                  <a:pt x="195463" y="42758"/>
                </a:cubicBezTo>
                <a:cubicBezTo>
                  <a:pt x="195463" y="32641"/>
                  <a:pt x="187255" y="24433"/>
                  <a:pt x="177138" y="24433"/>
                </a:cubicBezTo>
                <a:lnTo>
                  <a:pt x="18325" y="24433"/>
                </a:lnTo>
                <a:close/>
                <a:moveTo>
                  <a:pt x="0" y="74826"/>
                </a:moveTo>
                <a:lnTo>
                  <a:pt x="0" y="146597"/>
                </a:lnTo>
                <a:cubicBezTo>
                  <a:pt x="0" y="160073"/>
                  <a:pt x="10957" y="171030"/>
                  <a:pt x="24433" y="171030"/>
                </a:cubicBezTo>
                <a:lnTo>
                  <a:pt x="171030" y="171030"/>
                </a:lnTo>
                <a:cubicBezTo>
                  <a:pt x="184506" y="171030"/>
                  <a:pt x="195463" y="160073"/>
                  <a:pt x="195463" y="146597"/>
                </a:cubicBezTo>
                <a:lnTo>
                  <a:pt x="195463" y="74826"/>
                </a:lnTo>
                <a:lnTo>
                  <a:pt x="119721" y="131632"/>
                </a:lnTo>
                <a:cubicBezTo>
                  <a:pt x="106703" y="141405"/>
                  <a:pt x="88760" y="141405"/>
                  <a:pt x="75742" y="131632"/>
                </a:cubicBezTo>
                <a:lnTo>
                  <a:pt x="0" y="74826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43" name="Text 41"/>
          <p:cNvSpPr/>
          <p:nvPr/>
        </p:nvSpPr>
        <p:spPr>
          <a:xfrm>
            <a:off x="5008432" y="4479359"/>
            <a:ext cx="1645146" cy="260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9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Newsletter Benefits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454621" y="4968016"/>
            <a:ext cx="3314725" cy="847006"/>
          </a:xfrm>
          <a:custGeom>
            <a:avLst/>
            <a:gdLst/>
            <a:ahLst/>
            <a:cxnLst/>
            <a:rect l="l" t="t" r="r" b="b"/>
            <a:pathLst>
              <a:path w="3314725" h="847006">
                <a:moveTo>
                  <a:pt x="65152" y="0"/>
                </a:moveTo>
                <a:lnTo>
                  <a:pt x="3249574" y="0"/>
                </a:lnTo>
                <a:cubicBezTo>
                  <a:pt x="3285556" y="0"/>
                  <a:pt x="3314725" y="29169"/>
                  <a:pt x="3314725" y="65152"/>
                </a:cubicBezTo>
                <a:lnTo>
                  <a:pt x="3314725" y="781854"/>
                </a:lnTo>
                <a:cubicBezTo>
                  <a:pt x="3314725" y="817837"/>
                  <a:pt x="3285556" y="847006"/>
                  <a:pt x="3249574" y="847006"/>
                </a:cubicBezTo>
                <a:lnTo>
                  <a:pt x="65152" y="847006"/>
                </a:lnTo>
                <a:cubicBezTo>
                  <a:pt x="29169" y="847006"/>
                  <a:pt x="0" y="817837"/>
                  <a:pt x="0" y="781854"/>
                </a:cubicBezTo>
                <a:lnTo>
                  <a:pt x="0" y="65152"/>
                </a:lnTo>
                <a:cubicBezTo>
                  <a:pt x="0" y="29193"/>
                  <a:pt x="29193" y="0"/>
                  <a:pt x="6515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4617506" y="5130902"/>
            <a:ext cx="3111118" cy="293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24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-5%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4617506" y="5456673"/>
            <a:ext cx="3054108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First order discount for subscribers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479054" y="5977908"/>
            <a:ext cx="114020" cy="130309"/>
          </a:xfrm>
          <a:custGeom>
            <a:avLst/>
            <a:gdLst/>
            <a:ahLst/>
            <a:cxnLst/>
            <a:rect l="l" t="t" r="r" b="b"/>
            <a:pathLst>
              <a:path w="114020" h="130309">
                <a:moveTo>
                  <a:pt x="110661" y="17841"/>
                </a:moveTo>
                <a:cubicBezTo>
                  <a:pt x="114300" y="20488"/>
                  <a:pt x="115114" y="25578"/>
                  <a:pt x="112468" y="29218"/>
                </a:cubicBezTo>
                <a:lnTo>
                  <a:pt x="47313" y="118805"/>
                </a:lnTo>
                <a:cubicBezTo>
                  <a:pt x="45913" y="120739"/>
                  <a:pt x="43750" y="121935"/>
                  <a:pt x="41358" y="122139"/>
                </a:cubicBezTo>
                <a:cubicBezTo>
                  <a:pt x="38965" y="122342"/>
                  <a:pt x="36649" y="121452"/>
                  <a:pt x="34970" y="119772"/>
                </a:cubicBezTo>
                <a:lnTo>
                  <a:pt x="2392" y="87195"/>
                </a:lnTo>
                <a:cubicBezTo>
                  <a:pt x="-789" y="84013"/>
                  <a:pt x="-789" y="78847"/>
                  <a:pt x="2392" y="75666"/>
                </a:cubicBezTo>
                <a:cubicBezTo>
                  <a:pt x="5574" y="72484"/>
                  <a:pt x="10740" y="72484"/>
                  <a:pt x="13922" y="75666"/>
                </a:cubicBezTo>
                <a:lnTo>
                  <a:pt x="39754" y="101498"/>
                </a:lnTo>
                <a:lnTo>
                  <a:pt x="99309" y="19623"/>
                </a:lnTo>
                <a:cubicBezTo>
                  <a:pt x="101956" y="15983"/>
                  <a:pt x="107046" y="15169"/>
                  <a:pt x="110686" y="17816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48" name="Text 46"/>
          <p:cNvSpPr/>
          <p:nvPr/>
        </p:nvSpPr>
        <p:spPr>
          <a:xfrm>
            <a:off x="4617506" y="5945331"/>
            <a:ext cx="3216994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 skincare tips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479054" y="6238525"/>
            <a:ext cx="114020" cy="130309"/>
          </a:xfrm>
          <a:custGeom>
            <a:avLst/>
            <a:gdLst/>
            <a:ahLst/>
            <a:cxnLst/>
            <a:rect l="l" t="t" r="r" b="b"/>
            <a:pathLst>
              <a:path w="114020" h="130309">
                <a:moveTo>
                  <a:pt x="110661" y="17841"/>
                </a:moveTo>
                <a:cubicBezTo>
                  <a:pt x="114300" y="20488"/>
                  <a:pt x="115114" y="25578"/>
                  <a:pt x="112468" y="29218"/>
                </a:cubicBezTo>
                <a:lnTo>
                  <a:pt x="47313" y="118805"/>
                </a:lnTo>
                <a:cubicBezTo>
                  <a:pt x="45913" y="120739"/>
                  <a:pt x="43750" y="121935"/>
                  <a:pt x="41358" y="122139"/>
                </a:cubicBezTo>
                <a:cubicBezTo>
                  <a:pt x="38965" y="122342"/>
                  <a:pt x="36649" y="121452"/>
                  <a:pt x="34970" y="119772"/>
                </a:cubicBezTo>
                <a:lnTo>
                  <a:pt x="2392" y="87195"/>
                </a:lnTo>
                <a:cubicBezTo>
                  <a:pt x="-789" y="84013"/>
                  <a:pt x="-789" y="78847"/>
                  <a:pt x="2392" y="75666"/>
                </a:cubicBezTo>
                <a:cubicBezTo>
                  <a:pt x="5574" y="72484"/>
                  <a:pt x="10740" y="72484"/>
                  <a:pt x="13922" y="75666"/>
                </a:cubicBezTo>
                <a:lnTo>
                  <a:pt x="39754" y="101498"/>
                </a:lnTo>
                <a:lnTo>
                  <a:pt x="99309" y="19623"/>
                </a:lnTo>
                <a:cubicBezTo>
                  <a:pt x="101956" y="15983"/>
                  <a:pt x="107046" y="15169"/>
                  <a:pt x="110686" y="17816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0" name="Text 48"/>
          <p:cNvSpPr/>
          <p:nvPr/>
        </p:nvSpPr>
        <p:spPr>
          <a:xfrm>
            <a:off x="4617506" y="6205948"/>
            <a:ext cx="3216994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Exclusive promotions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4479054" y="6499142"/>
            <a:ext cx="114020" cy="130309"/>
          </a:xfrm>
          <a:custGeom>
            <a:avLst/>
            <a:gdLst/>
            <a:ahLst/>
            <a:cxnLst/>
            <a:rect l="l" t="t" r="r" b="b"/>
            <a:pathLst>
              <a:path w="114020" h="130309">
                <a:moveTo>
                  <a:pt x="110661" y="17841"/>
                </a:moveTo>
                <a:cubicBezTo>
                  <a:pt x="114300" y="20488"/>
                  <a:pt x="115114" y="25578"/>
                  <a:pt x="112468" y="29218"/>
                </a:cubicBezTo>
                <a:lnTo>
                  <a:pt x="47313" y="118805"/>
                </a:lnTo>
                <a:cubicBezTo>
                  <a:pt x="45913" y="120739"/>
                  <a:pt x="43750" y="121935"/>
                  <a:pt x="41358" y="122139"/>
                </a:cubicBezTo>
                <a:cubicBezTo>
                  <a:pt x="38965" y="122342"/>
                  <a:pt x="36649" y="121452"/>
                  <a:pt x="34970" y="119772"/>
                </a:cubicBezTo>
                <a:lnTo>
                  <a:pt x="2392" y="87195"/>
                </a:lnTo>
                <a:cubicBezTo>
                  <a:pt x="-789" y="84013"/>
                  <a:pt x="-789" y="78847"/>
                  <a:pt x="2392" y="75666"/>
                </a:cubicBezTo>
                <a:cubicBezTo>
                  <a:pt x="5574" y="72484"/>
                  <a:pt x="10740" y="72484"/>
                  <a:pt x="13922" y="75666"/>
                </a:cubicBezTo>
                <a:lnTo>
                  <a:pt x="39754" y="101498"/>
                </a:lnTo>
                <a:lnTo>
                  <a:pt x="99309" y="19623"/>
                </a:lnTo>
                <a:cubicBezTo>
                  <a:pt x="101956" y="15983"/>
                  <a:pt x="107046" y="15169"/>
                  <a:pt x="110686" y="17816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2" name="Text 50"/>
          <p:cNvSpPr/>
          <p:nvPr/>
        </p:nvSpPr>
        <p:spPr>
          <a:xfrm>
            <a:off x="4617506" y="6466565"/>
            <a:ext cx="3216994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New product alerts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8143678" y="1449683"/>
            <a:ext cx="3721940" cy="3225138"/>
          </a:xfrm>
          <a:custGeom>
            <a:avLst/>
            <a:gdLst/>
            <a:ahLst/>
            <a:cxnLst/>
            <a:rect l="l" t="t" r="r" b="b"/>
            <a:pathLst>
              <a:path w="3721940" h="3225138">
                <a:moveTo>
                  <a:pt x="32577" y="0"/>
                </a:moveTo>
                <a:lnTo>
                  <a:pt x="3624218" y="0"/>
                </a:lnTo>
                <a:cubicBezTo>
                  <a:pt x="3678152" y="0"/>
                  <a:pt x="3721940" y="43788"/>
                  <a:pt x="3721940" y="97722"/>
                </a:cubicBezTo>
                <a:lnTo>
                  <a:pt x="3721940" y="3127417"/>
                </a:lnTo>
                <a:cubicBezTo>
                  <a:pt x="3721940" y="3181387"/>
                  <a:pt x="3678188" y="3225138"/>
                  <a:pt x="3624218" y="3225138"/>
                </a:cubicBezTo>
                <a:lnTo>
                  <a:pt x="32577" y="3225138"/>
                </a:lnTo>
                <a:cubicBezTo>
                  <a:pt x="14585" y="3225138"/>
                  <a:pt x="0" y="3210553"/>
                  <a:pt x="0" y="3192561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2164" dist="81443" dir="5400000">
              <a:srgbClr val="000000">
                <a:alpha val="10196"/>
              </a:srgbClr>
            </a:outerShdw>
          </a:effectLst>
        </p:spPr>
      </p:sp>
      <p:sp>
        <p:nvSpPr>
          <p:cNvPr id="54" name="Shape 52"/>
          <p:cNvSpPr/>
          <p:nvPr/>
        </p:nvSpPr>
        <p:spPr>
          <a:xfrm>
            <a:off x="8143678" y="1449683"/>
            <a:ext cx="32577" cy="3225138"/>
          </a:xfrm>
          <a:custGeom>
            <a:avLst/>
            <a:gdLst/>
            <a:ahLst/>
            <a:cxnLst/>
            <a:rect l="l" t="t" r="r" b="b"/>
            <a:pathLst>
              <a:path w="32577" h="3225138">
                <a:moveTo>
                  <a:pt x="32577" y="0"/>
                </a:moveTo>
                <a:lnTo>
                  <a:pt x="32577" y="0"/>
                </a:lnTo>
                <a:lnTo>
                  <a:pt x="32577" y="3225138"/>
                </a:lnTo>
                <a:lnTo>
                  <a:pt x="32577" y="3225138"/>
                </a:lnTo>
                <a:cubicBezTo>
                  <a:pt x="14585" y="3225138"/>
                  <a:pt x="0" y="3210553"/>
                  <a:pt x="0" y="3192561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5" name="Shape 53"/>
          <p:cNvSpPr/>
          <p:nvPr/>
        </p:nvSpPr>
        <p:spPr>
          <a:xfrm>
            <a:off x="8355430" y="1645146"/>
            <a:ext cx="456080" cy="456080"/>
          </a:xfrm>
          <a:custGeom>
            <a:avLst/>
            <a:gdLst/>
            <a:ahLst/>
            <a:cxnLst/>
            <a:rect l="l" t="t" r="r" b="b"/>
            <a:pathLst>
              <a:path w="456080" h="456080">
                <a:moveTo>
                  <a:pt x="228040" y="0"/>
                </a:moveTo>
                <a:lnTo>
                  <a:pt x="228040" y="0"/>
                </a:lnTo>
                <a:cubicBezTo>
                  <a:pt x="353899" y="0"/>
                  <a:pt x="456080" y="102181"/>
                  <a:pt x="456080" y="228040"/>
                </a:cubicBezTo>
                <a:lnTo>
                  <a:pt x="456080" y="228040"/>
                </a:lnTo>
                <a:cubicBezTo>
                  <a:pt x="456080" y="353899"/>
                  <a:pt x="353899" y="456080"/>
                  <a:pt x="228040" y="456080"/>
                </a:cubicBezTo>
                <a:lnTo>
                  <a:pt x="228040" y="456080"/>
                </a:lnTo>
                <a:cubicBezTo>
                  <a:pt x="102181" y="456080"/>
                  <a:pt x="0" y="353899"/>
                  <a:pt x="0" y="228040"/>
                </a:cubicBezTo>
                <a:lnTo>
                  <a:pt x="0" y="228040"/>
                </a:lnTo>
                <a:cubicBezTo>
                  <a:pt x="0" y="102181"/>
                  <a:pt x="102181" y="0"/>
                  <a:pt x="22804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6" name="Shape 54"/>
          <p:cNvSpPr/>
          <p:nvPr/>
        </p:nvSpPr>
        <p:spPr>
          <a:xfrm>
            <a:off x="8497955" y="1775455"/>
            <a:ext cx="171030" cy="195463"/>
          </a:xfrm>
          <a:custGeom>
            <a:avLst/>
            <a:gdLst/>
            <a:ahLst/>
            <a:cxnLst/>
            <a:rect l="l" t="t" r="r" b="b"/>
            <a:pathLst>
              <a:path w="171030" h="195463">
                <a:moveTo>
                  <a:pt x="145414" y="37069"/>
                </a:moveTo>
                <a:cubicBezTo>
                  <a:pt x="129418" y="21035"/>
                  <a:pt x="108115" y="12216"/>
                  <a:pt x="85477" y="12216"/>
                </a:cubicBezTo>
                <a:cubicBezTo>
                  <a:pt x="38749" y="12216"/>
                  <a:pt x="725" y="50240"/>
                  <a:pt x="725" y="96968"/>
                </a:cubicBezTo>
                <a:cubicBezTo>
                  <a:pt x="725" y="111895"/>
                  <a:pt x="4619" y="126478"/>
                  <a:pt x="12026" y="139344"/>
                </a:cubicBezTo>
                <a:lnTo>
                  <a:pt x="0" y="183246"/>
                </a:lnTo>
                <a:lnTo>
                  <a:pt x="44934" y="171450"/>
                </a:lnTo>
                <a:cubicBezTo>
                  <a:pt x="57303" y="178207"/>
                  <a:pt x="71237" y="181758"/>
                  <a:pt x="85439" y="181758"/>
                </a:cubicBezTo>
                <a:lnTo>
                  <a:pt x="85477" y="181758"/>
                </a:lnTo>
                <a:cubicBezTo>
                  <a:pt x="132167" y="181758"/>
                  <a:pt x="171030" y="143734"/>
                  <a:pt x="171030" y="97006"/>
                </a:cubicBezTo>
                <a:cubicBezTo>
                  <a:pt x="171030" y="74368"/>
                  <a:pt x="161410" y="53103"/>
                  <a:pt x="145414" y="37069"/>
                </a:cubicBezTo>
                <a:close/>
                <a:moveTo>
                  <a:pt x="85477" y="167480"/>
                </a:moveTo>
                <a:cubicBezTo>
                  <a:pt x="72802" y="167480"/>
                  <a:pt x="60395" y="164082"/>
                  <a:pt x="49591" y="157668"/>
                </a:cubicBezTo>
                <a:lnTo>
                  <a:pt x="47033" y="156141"/>
                </a:lnTo>
                <a:lnTo>
                  <a:pt x="20386" y="163128"/>
                </a:lnTo>
                <a:lnTo>
                  <a:pt x="27487" y="137129"/>
                </a:lnTo>
                <a:lnTo>
                  <a:pt x="25807" y="134457"/>
                </a:lnTo>
                <a:cubicBezTo>
                  <a:pt x="18745" y="123233"/>
                  <a:pt x="15041" y="110291"/>
                  <a:pt x="15041" y="96968"/>
                </a:cubicBezTo>
                <a:cubicBezTo>
                  <a:pt x="15041" y="58143"/>
                  <a:pt x="46652" y="26533"/>
                  <a:pt x="85515" y="26533"/>
                </a:cubicBezTo>
                <a:cubicBezTo>
                  <a:pt x="104336" y="26533"/>
                  <a:pt x="122012" y="33862"/>
                  <a:pt x="135297" y="47186"/>
                </a:cubicBezTo>
                <a:cubicBezTo>
                  <a:pt x="148582" y="60510"/>
                  <a:pt x="156752" y="78185"/>
                  <a:pt x="156714" y="97006"/>
                </a:cubicBezTo>
                <a:cubicBezTo>
                  <a:pt x="156714" y="135870"/>
                  <a:pt x="124302" y="167480"/>
                  <a:pt x="85477" y="167480"/>
                </a:cubicBezTo>
                <a:close/>
                <a:moveTo>
                  <a:pt x="124111" y="114720"/>
                </a:moveTo>
                <a:cubicBezTo>
                  <a:pt x="122012" y="113651"/>
                  <a:pt x="111589" y="108535"/>
                  <a:pt x="109642" y="107848"/>
                </a:cubicBezTo>
                <a:cubicBezTo>
                  <a:pt x="107695" y="107123"/>
                  <a:pt x="106283" y="106779"/>
                  <a:pt x="104870" y="108917"/>
                </a:cubicBezTo>
                <a:cubicBezTo>
                  <a:pt x="103458" y="111055"/>
                  <a:pt x="99411" y="115789"/>
                  <a:pt x="98151" y="117240"/>
                </a:cubicBezTo>
                <a:cubicBezTo>
                  <a:pt x="96930" y="118652"/>
                  <a:pt x="95670" y="118843"/>
                  <a:pt x="93570" y="117774"/>
                </a:cubicBezTo>
                <a:cubicBezTo>
                  <a:pt x="81125" y="111551"/>
                  <a:pt x="72955" y="106665"/>
                  <a:pt x="64747" y="92578"/>
                </a:cubicBezTo>
                <a:cubicBezTo>
                  <a:pt x="62571" y="88836"/>
                  <a:pt x="66923" y="89104"/>
                  <a:pt x="70970" y="81010"/>
                </a:cubicBezTo>
                <a:cubicBezTo>
                  <a:pt x="71657" y="79598"/>
                  <a:pt x="71313" y="78376"/>
                  <a:pt x="70779" y="77307"/>
                </a:cubicBezTo>
                <a:cubicBezTo>
                  <a:pt x="70244" y="76238"/>
                  <a:pt x="66007" y="65816"/>
                  <a:pt x="64251" y="61578"/>
                </a:cubicBezTo>
                <a:cubicBezTo>
                  <a:pt x="62533" y="57455"/>
                  <a:pt x="60777" y="58028"/>
                  <a:pt x="59479" y="57952"/>
                </a:cubicBezTo>
                <a:cubicBezTo>
                  <a:pt x="58257" y="57875"/>
                  <a:pt x="56845" y="57875"/>
                  <a:pt x="55432" y="57875"/>
                </a:cubicBezTo>
                <a:cubicBezTo>
                  <a:pt x="54020" y="57875"/>
                  <a:pt x="51729" y="58410"/>
                  <a:pt x="49782" y="60510"/>
                </a:cubicBezTo>
                <a:cubicBezTo>
                  <a:pt x="47835" y="62647"/>
                  <a:pt x="42376" y="67763"/>
                  <a:pt x="42376" y="78185"/>
                </a:cubicBezTo>
                <a:cubicBezTo>
                  <a:pt x="42376" y="88607"/>
                  <a:pt x="49973" y="98686"/>
                  <a:pt x="51004" y="100098"/>
                </a:cubicBezTo>
                <a:cubicBezTo>
                  <a:pt x="52073" y="101511"/>
                  <a:pt x="65931" y="122890"/>
                  <a:pt x="87195" y="132090"/>
                </a:cubicBezTo>
                <a:cubicBezTo>
                  <a:pt x="100633" y="137893"/>
                  <a:pt x="105901" y="138389"/>
                  <a:pt x="112620" y="137397"/>
                </a:cubicBezTo>
                <a:cubicBezTo>
                  <a:pt x="116705" y="136786"/>
                  <a:pt x="125142" y="132281"/>
                  <a:pt x="126898" y="127318"/>
                </a:cubicBezTo>
                <a:cubicBezTo>
                  <a:pt x="128654" y="122355"/>
                  <a:pt x="128654" y="118118"/>
                  <a:pt x="128120" y="117240"/>
                </a:cubicBezTo>
                <a:cubicBezTo>
                  <a:pt x="127624" y="116285"/>
                  <a:pt x="126211" y="115751"/>
                  <a:pt x="124111" y="114720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57" name="Text 55"/>
          <p:cNvSpPr/>
          <p:nvPr/>
        </p:nvSpPr>
        <p:spPr>
          <a:xfrm>
            <a:off x="8909241" y="1742878"/>
            <a:ext cx="1579992" cy="260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9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WhatsApp Support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8355430" y="2231535"/>
            <a:ext cx="3379880" cy="423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assistance through Morocco's most popular messaging platform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8375790" y="2817924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73299" y="137435"/>
                </a:moveTo>
                <a:cubicBezTo>
                  <a:pt x="113785" y="137435"/>
                  <a:pt x="146597" y="106655"/>
                  <a:pt x="146597" y="68717"/>
                </a:cubicBezTo>
                <a:cubicBezTo>
                  <a:pt x="146597" y="30780"/>
                  <a:pt x="113785" y="0"/>
                  <a:pt x="73299" y="0"/>
                </a:cubicBezTo>
                <a:cubicBezTo>
                  <a:pt x="32813" y="0"/>
                  <a:pt x="0" y="30780"/>
                  <a:pt x="0" y="68717"/>
                </a:cubicBezTo>
                <a:cubicBezTo>
                  <a:pt x="0" y="84265"/>
                  <a:pt x="5497" y="98581"/>
                  <a:pt x="14774" y="110091"/>
                </a:cubicBezTo>
                <a:lnTo>
                  <a:pt x="802" y="136519"/>
                </a:lnTo>
                <a:cubicBezTo>
                  <a:pt x="-573" y="139096"/>
                  <a:pt x="-143" y="142245"/>
                  <a:pt x="1832" y="144393"/>
                </a:cubicBezTo>
                <a:cubicBezTo>
                  <a:pt x="3808" y="146540"/>
                  <a:pt x="6929" y="147198"/>
                  <a:pt x="9592" y="146053"/>
                </a:cubicBezTo>
                <a:lnTo>
                  <a:pt x="43492" y="131537"/>
                </a:lnTo>
                <a:cubicBezTo>
                  <a:pt x="52597" y="135316"/>
                  <a:pt x="62676" y="137435"/>
                  <a:pt x="73299" y="137435"/>
                </a:cubicBezTo>
                <a:close/>
                <a:moveTo>
                  <a:pt x="36649" y="59555"/>
                </a:moveTo>
                <a:cubicBezTo>
                  <a:pt x="41706" y="59555"/>
                  <a:pt x="45812" y="63661"/>
                  <a:pt x="45812" y="68717"/>
                </a:cubicBezTo>
                <a:cubicBezTo>
                  <a:pt x="45812" y="73774"/>
                  <a:pt x="41706" y="77880"/>
                  <a:pt x="36649" y="77880"/>
                </a:cubicBezTo>
                <a:cubicBezTo>
                  <a:pt x="31592" y="77880"/>
                  <a:pt x="27487" y="73774"/>
                  <a:pt x="27487" y="68717"/>
                </a:cubicBezTo>
                <a:cubicBezTo>
                  <a:pt x="27487" y="63661"/>
                  <a:pt x="31592" y="59555"/>
                  <a:pt x="36649" y="59555"/>
                </a:cubicBezTo>
                <a:close/>
                <a:moveTo>
                  <a:pt x="73299" y="59555"/>
                </a:moveTo>
                <a:cubicBezTo>
                  <a:pt x="78355" y="59555"/>
                  <a:pt x="82461" y="63661"/>
                  <a:pt x="82461" y="68717"/>
                </a:cubicBezTo>
                <a:cubicBezTo>
                  <a:pt x="82461" y="73774"/>
                  <a:pt x="78355" y="77880"/>
                  <a:pt x="73299" y="77880"/>
                </a:cubicBezTo>
                <a:cubicBezTo>
                  <a:pt x="68242" y="77880"/>
                  <a:pt x="64136" y="73774"/>
                  <a:pt x="64136" y="68717"/>
                </a:cubicBezTo>
                <a:cubicBezTo>
                  <a:pt x="64136" y="63661"/>
                  <a:pt x="68242" y="59555"/>
                  <a:pt x="73299" y="59555"/>
                </a:cubicBezTo>
                <a:close/>
                <a:moveTo>
                  <a:pt x="100786" y="68717"/>
                </a:moveTo>
                <a:cubicBezTo>
                  <a:pt x="100786" y="63661"/>
                  <a:pt x="104891" y="59555"/>
                  <a:pt x="109948" y="59555"/>
                </a:cubicBezTo>
                <a:cubicBezTo>
                  <a:pt x="115005" y="59555"/>
                  <a:pt x="119110" y="63661"/>
                  <a:pt x="119110" y="68717"/>
                </a:cubicBezTo>
                <a:cubicBezTo>
                  <a:pt x="119110" y="73774"/>
                  <a:pt x="115005" y="77880"/>
                  <a:pt x="109948" y="77880"/>
                </a:cubicBezTo>
                <a:cubicBezTo>
                  <a:pt x="104891" y="77880"/>
                  <a:pt x="100786" y="73774"/>
                  <a:pt x="100786" y="68717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0" name="Text 58"/>
          <p:cNvSpPr/>
          <p:nvPr/>
        </p:nvSpPr>
        <p:spPr>
          <a:xfrm>
            <a:off x="8636408" y="2785347"/>
            <a:ext cx="1783599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 pharmacist consultation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8375790" y="3111118"/>
            <a:ext cx="146597" cy="146597"/>
          </a:xfrm>
          <a:custGeom>
            <a:avLst/>
            <a:gdLst/>
            <a:ahLst/>
            <a:cxnLst/>
            <a:rect l="l" t="t" r="r" b="b"/>
            <a:pathLst>
              <a:path w="146597" h="146597">
                <a:moveTo>
                  <a:pt x="73299" y="146597"/>
                </a:moveTo>
                <a:cubicBezTo>
                  <a:pt x="113753" y="146597"/>
                  <a:pt x="146597" y="113753"/>
                  <a:pt x="146597" y="73299"/>
                </a:cubicBezTo>
                <a:cubicBezTo>
                  <a:pt x="146597" y="32844"/>
                  <a:pt x="113753" y="0"/>
                  <a:pt x="73299" y="0"/>
                </a:cubicBezTo>
                <a:cubicBezTo>
                  <a:pt x="32844" y="0"/>
                  <a:pt x="0" y="32844"/>
                  <a:pt x="0" y="73299"/>
                </a:cubicBezTo>
                <a:cubicBezTo>
                  <a:pt x="0" y="113753"/>
                  <a:pt x="32844" y="146597"/>
                  <a:pt x="73299" y="146597"/>
                </a:cubicBezTo>
                <a:close/>
                <a:moveTo>
                  <a:pt x="73299" y="50393"/>
                </a:moveTo>
                <a:cubicBezTo>
                  <a:pt x="68231" y="50393"/>
                  <a:pt x="64136" y="54487"/>
                  <a:pt x="64136" y="59555"/>
                </a:cubicBezTo>
                <a:cubicBezTo>
                  <a:pt x="64136" y="63363"/>
                  <a:pt x="61073" y="66427"/>
                  <a:pt x="57265" y="66427"/>
                </a:cubicBezTo>
                <a:cubicBezTo>
                  <a:pt x="53456" y="66427"/>
                  <a:pt x="50393" y="63363"/>
                  <a:pt x="50393" y="59555"/>
                </a:cubicBezTo>
                <a:cubicBezTo>
                  <a:pt x="50393" y="46900"/>
                  <a:pt x="60643" y="36649"/>
                  <a:pt x="73299" y="36649"/>
                </a:cubicBezTo>
                <a:cubicBezTo>
                  <a:pt x="85954" y="36649"/>
                  <a:pt x="96204" y="46900"/>
                  <a:pt x="96204" y="59555"/>
                </a:cubicBezTo>
                <a:cubicBezTo>
                  <a:pt x="96204" y="73070"/>
                  <a:pt x="85897" y="78796"/>
                  <a:pt x="80170" y="80886"/>
                </a:cubicBezTo>
                <a:lnTo>
                  <a:pt x="80170" y="81974"/>
                </a:lnTo>
                <a:cubicBezTo>
                  <a:pt x="80170" y="85782"/>
                  <a:pt x="77107" y="88846"/>
                  <a:pt x="73299" y="88846"/>
                </a:cubicBezTo>
                <a:cubicBezTo>
                  <a:pt x="69491" y="88846"/>
                  <a:pt x="66427" y="85782"/>
                  <a:pt x="66427" y="81974"/>
                </a:cubicBezTo>
                <a:lnTo>
                  <a:pt x="66427" y="79655"/>
                </a:lnTo>
                <a:cubicBezTo>
                  <a:pt x="66427" y="73785"/>
                  <a:pt x="70664" y="69576"/>
                  <a:pt x="75045" y="68145"/>
                </a:cubicBezTo>
                <a:cubicBezTo>
                  <a:pt x="76878" y="67544"/>
                  <a:pt x="78825" y="66570"/>
                  <a:pt x="80256" y="65196"/>
                </a:cubicBezTo>
                <a:cubicBezTo>
                  <a:pt x="81487" y="63993"/>
                  <a:pt x="82461" y="62332"/>
                  <a:pt x="82461" y="59584"/>
                </a:cubicBezTo>
                <a:cubicBezTo>
                  <a:pt x="82461" y="54516"/>
                  <a:pt x="78367" y="50421"/>
                  <a:pt x="73299" y="50421"/>
                </a:cubicBezTo>
                <a:close/>
                <a:moveTo>
                  <a:pt x="64136" y="105367"/>
                </a:moveTo>
                <a:cubicBezTo>
                  <a:pt x="64136" y="100310"/>
                  <a:pt x="68242" y="96204"/>
                  <a:pt x="73299" y="96204"/>
                </a:cubicBezTo>
                <a:cubicBezTo>
                  <a:pt x="78355" y="96204"/>
                  <a:pt x="82461" y="100310"/>
                  <a:pt x="82461" y="105367"/>
                </a:cubicBezTo>
                <a:cubicBezTo>
                  <a:pt x="82461" y="110424"/>
                  <a:pt x="78355" y="114529"/>
                  <a:pt x="73299" y="114529"/>
                </a:cubicBezTo>
                <a:cubicBezTo>
                  <a:pt x="68242" y="114529"/>
                  <a:pt x="64136" y="110424"/>
                  <a:pt x="64136" y="105367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2" name="Text 60"/>
          <p:cNvSpPr/>
          <p:nvPr/>
        </p:nvSpPr>
        <p:spPr>
          <a:xfrm>
            <a:off x="8636408" y="3078541"/>
            <a:ext cx="1563703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 recommendations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8384953" y="3404313"/>
            <a:ext cx="128273" cy="146597"/>
          </a:xfrm>
          <a:custGeom>
            <a:avLst/>
            <a:gdLst/>
            <a:ahLst/>
            <a:cxnLst/>
            <a:rect l="l" t="t" r="r" b="b"/>
            <a:pathLst>
              <a:path w="128273" h="146597">
                <a:moveTo>
                  <a:pt x="64136" y="18325"/>
                </a:moveTo>
                <a:cubicBezTo>
                  <a:pt x="41517" y="18325"/>
                  <a:pt x="22705" y="34731"/>
                  <a:pt x="18983" y="56320"/>
                </a:cubicBezTo>
                <a:cubicBezTo>
                  <a:pt x="21646" y="55461"/>
                  <a:pt x="24509" y="54974"/>
                  <a:pt x="27487" y="54974"/>
                </a:cubicBezTo>
                <a:lnTo>
                  <a:pt x="32068" y="54974"/>
                </a:lnTo>
                <a:cubicBezTo>
                  <a:pt x="39656" y="54974"/>
                  <a:pt x="45812" y="61130"/>
                  <a:pt x="45812" y="68717"/>
                </a:cubicBezTo>
                <a:lnTo>
                  <a:pt x="45812" y="96204"/>
                </a:lnTo>
                <a:cubicBezTo>
                  <a:pt x="45812" y="103792"/>
                  <a:pt x="39656" y="109948"/>
                  <a:pt x="32068" y="109948"/>
                </a:cubicBezTo>
                <a:lnTo>
                  <a:pt x="27487" y="109948"/>
                </a:lnTo>
                <a:cubicBezTo>
                  <a:pt x="12312" y="109948"/>
                  <a:pt x="0" y="97636"/>
                  <a:pt x="0" y="82461"/>
                </a:cubicBezTo>
                <a:lnTo>
                  <a:pt x="0" y="64136"/>
                </a:lnTo>
                <a:cubicBezTo>
                  <a:pt x="0" y="28718"/>
                  <a:pt x="28718" y="0"/>
                  <a:pt x="64136" y="0"/>
                </a:cubicBezTo>
                <a:cubicBezTo>
                  <a:pt x="99554" y="0"/>
                  <a:pt x="128273" y="28718"/>
                  <a:pt x="128273" y="64136"/>
                </a:cubicBezTo>
                <a:lnTo>
                  <a:pt x="128273" y="112267"/>
                </a:lnTo>
                <a:cubicBezTo>
                  <a:pt x="128273" y="131250"/>
                  <a:pt x="112868" y="146626"/>
                  <a:pt x="93885" y="146626"/>
                </a:cubicBezTo>
                <a:lnTo>
                  <a:pt x="68717" y="146597"/>
                </a:lnTo>
                <a:lnTo>
                  <a:pt x="59555" y="146597"/>
                </a:lnTo>
                <a:cubicBezTo>
                  <a:pt x="51968" y="146597"/>
                  <a:pt x="45812" y="140441"/>
                  <a:pt x="45812" y="132854"/>
                </a:cubicBezTo>
                <a:cubicBezTo>
                  <a:pt x="45812" y="125266"/>
                  <a:pt x="51968" y="119110"/>
                  <a:pt x="59555" y="119110"/>
                </a:cubicBezTo>
                <a:lnTo>
                  <a:pt x="68717" y="119110"/>
                </a:lnTo>
                <a:cubicBezTo>
                  <a:pt x="76305" y="119110"/>
                  <a:pt x="82461" y="125266"/>
                  <a:pt x="82461" y="132854"/>
                </a:cubicBezTo>
                <a:lnTo>
                  <a:pt x="82461" y="132854"/>
                </a:lnTo>
                <a:lnTo>
                  <a:pt x="93914" y="132854"/>
                </a:lnTo>
                <a:cubicBezTo>
                  <a:pt x="105309" y="132854"/>
                  <a:pt x="114529" y="123634"/>
                  <a:pt x="114529" y="112238"/>
                </a:cubicBezTo>
                <a:lnTo>
                  <a:pt x="114529" y="106254"/>
                </a:lnTo>
                <a:cubicBezTo>
                  <a:pt x="110492" y="108602"/>
                  <a:pt x="105796" y="109919"/>
                  <a:pt x="100786" y="109919"/>
                </a:cubicBezTo>
                <a:lnTo>
                  <a:pt x="96204" y="109919"/>
                </a:lnTo>
                <a:cubicBezTo>
                  <a:pt x="88617" y="109919"/>
                  <a:pt x="82461" y="103763"/>
                  <a:pt x="82461" y="96176"/>
                </a:cubicBezTo>
                <a:lnTo>
                  <a:pt x="82461" y="68689"/>
                </a:lnTo>
                <a:cubicBezTo>
                  <a:pt x="82461" y="61101"/>
                  <a:pt x="88617" y="54945"/>
                  <a:pt x="96204" y="54945"/>
                </a:cubicBezTo>
                <a:lnTo>
                  <a:pt x="100786" y="54945"/>
                </a:lnTo>
                <a:cubicBezTo>
                  <a:pt x="103763" y="54945"/>
                  <a:pt x="106598" y="55403"/>
                  <a:pt x="109289" y="56291"/>
                </a:cubicBezTo>
                <a:cubicBezTo>
                  <a:pt x="105567" y="34731"/>
                  <a:pt x="86784" y="18296"/>
                  <a:pt x="64136" y="18296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4" name="Text 62"/>
          <p:cNvSpPr/>
          <p:nvPr/>
        </p:nvSpPr>
        <p:spPr>
          <a:xfrm>
            <a:off x="8636408" y="3371735"/>
            <a:ext cx="1474116" cy="1954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Order &amp; delivery support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8143678" y="4805130"/>
            <a:ext cx="3721940" cy="2052361"/>
          </a:xfrm>
          <a:custGeom>
            <a:avLst/>
            <a:gdLst/>
            <a:ahLst/>
            <a:cxnLst/>
            <a:rect l="l" t="t" r="r" b="b"/>
            <a:pathLst>
              <a:path w="3721940" h="2052361">
                <a:moveTo>
                  <a:pt x="32577" y="0"/>
                </a:moveTo>
                <a:lnTo>
                  <a:pt x="3624206" y="0"/>
                </a:lnTo>
                <a:cubicBezTo>
                  <a:pt x="3678183" y="0"/>
                  <a:pt x="3721940" y="43757"/>
                  <a:pt x="3721940" y="97733"/>
                </a:cubicBezTo>
                <a:lnTo>
                  <a:pt x="3721940" y="1954627"/>
                </a:lnTo>
                <a:cubicBezTo>
                  <a:pt x="3721940" y="2008604"/>
                  <a:pt x="3678183" y="2052361"/>
                  <a:pt x="3624206" y="2052361"/>
                </a:cubicBezTo>
                <a:lnTo>
                  <a:pt x="32577" y="2052361"/>
                </a:lnTo>
                <a:cubicBezTo>
                  <a:pt x="14585" y="2052361"/>
                  <a:pt x="0" y="2037775"/>
                  <a:pt x="0" y="2019784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2164" dist="81443" dir="5400000">
              <a:srgbClr val="000000">
                <a:alpha val="10196"/>
              </a:srgbClr>
            </a:outerShdw>
          </a:effectLst>
        </p:spPr>
      </p:sp>
      <p:sp>
        <p:nvSpPr>
          <p:cNvPr id="66" name="Shape 64"/>
          <p:cNvSpPr/>
          <p:nvPr/>
        </p:nvSpPr>
        <p:spPr>
          <a:xfrm>
            <a:off x="8143678" y="4805130"/>
            <a:ext cx="32577" cy="2052361"/>
          </a:xfrm>
          <a:custGeom>
            <a:avLst/>
            <a:gdLst/>
            <a:ahLst/>
            <a:cxnLst/>
            <a:rect l="l" t="t" r="r" b="b"/>
            <a:pathLst>
              <a:path w="32577" h="2052361">
                <a:moveTo>
                  <a:pt x="32577" y="0"/>
                </a:moveTo>
                <a:lnTo>
                  <a:pt x="32577" y="0"/>
                </a:lnTo>
                <a:lnTo>
                  <a:pt x="32577" y="2052361"/>
                </a:lnTo>
                <a:lnTo>
                  <a:pt x="32577" y="2052361"/>
                </a:lnTo>
                <a:cubicBezTo>
                  <a:pt x="14585" y="2052361"/>
                  <a:pt x="0" y="2037775"/>
                  <a:pt x="0" y="2019784"/>
                </a:cubicBezTo>
                <a:lnTo>
                  <a:pt x="0" y="32577"/>
                </a:lnTo>
                <a:cubicBezTo>
                  <a:pt x="0" y="14597"/>
                  <a:pt x="14597" y="0"/>
                  <a:pt x="32577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7" name="Shape 65"/>
          <p:cNvSpPr/>
          <p:nvPr/>
        </p:nvSpPr>
        <p:spPr>
          <a:xfrm>
            <a:off x="8355430" y="5000593"/>
            <a:ext cx="456080" cy="456080"/>
          </a:xfrm>
          <a:custGeom>
            <a:avLst/>
            <a:gdLst/>
            <a:ahLst/>
            <a:cxnLst/>
            <a:rect l="l" t="t" r="r" b="b"/>
            <a:pathLst>
              <a:path w="456080" h="456080">
                <a:moveTo>
                  <a:pt x="228040" y="0"/>
                </a:moveTo>
                <a:lnTo>
                  <a:pt x="228040" y="0"/>
                </a:lnTo>
                <a:cubicBezTo>
                  <a:pt x="353899" y="0"/>
                  <a:pt x="456080" y="102181"/>
                  <a:pt x="456080" y="228040"/>
                </a:cubicBezTo>
                <a:lnTo>
                  <a:pt x="456080" y="228040"/>
                </a:lnTo>
                <a:cubicBezTo>
                  <a:pt x="456080" y="353899"/>
                  <a:pt x="353899" y="456080"/>
                  <a:pt x="228040" y="456080"/>
                </a:cubicBezTo>
                <a:lnTo>
                  <a:pt x="228040" y="456080"/>
                </a:lnTo>
                <a:cubicBezTo>
                  <a:pt x="102181" y="456080"/>
                  <a:pt x="0" y="353899"/>
                  <a:pt x="0" y="228040"/>
                </a:cubicBezTo>
                <a:lnTo>
                  <a:pt x="0" y="228040"/>
                </a:lnTo>
                <a:cubicBezTo>
                  <a:pt x="0" y="102181"/>
                  <a:pt x="102181" y="0"/>
                  <a:pt x="22804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8" name="Shape 66"/>
          <p:cNvSpPr/>
          <p:nvPr/>
        </p:nvSpPr>
        <p:spPr>
          <a:xfrm>
            <a:off x="8461305" y="5130902"/>
            <a:ext cx="244329" cy="195463"/>
          </a:xfrm>
          <a:custGeom>
            <a:avLst/>
            <a:gdLst/>
            <a:ahLst/>
            <a:cxnLst/>
            <a:rect l="l" t="t" r="r" b="b"/>
            <a:pathLst>
              <a:path w="244329" h="195463">
                <a:moveTo>
                  <a:pt x="122164" y="6108"/>
                </a:moveTo>
                <a:cubicBezTo>
                  <a:pt x="144077" y="6108"/>
                  <a:pt x="161868" y="23899"/>
                  <a:pt x="161868" y="45812"/>
                </a:cubicBezTo>
                <a:cubicBezTo>
                  <a:pt x="161868" y="67725"/>
                  <a:pt x="144077" y="85515"/>
                  <a:pt x="122164" y="85515"/>
                </a:cubicBezTo>
                <a:cubicBezTo>
                  <a:pt x="100251" y="85515"/>
                  <a:pt x="82461" y="67725"/>
                  <a:pt x="82461" y="45812"/>
                </a:cubicBezTo>
                <a:cubicBezTo>
                  <a:pt x="82461" y="23899"/>
                  <a:pt x="100251" y="6108"/>
                  <a:pt x="122164" y="6108"/>
                </a:cubicBezTo>
                <a:close/>
                <a:moveTo>
                  <a:pt x="36649" y="33595"/>
                </a:moveTo>
                <a:cubicBezTo>
                  <a:pt x="51820" y="33595"/>
                  <a:pt x="64136" y="45912"/>
                  <a:pt x="64136" y="61082"/>
                </a:cubicBezTo>
                <a:cubicBezTo>
                  <a:pt x="64136" y="76253"/>
                  <a:pt x="51820" y="88569"/>
                  <a:pt x="36649" y="88569"/>
                </a:cubicBezTo>
                <a:cubicBezTo>
                  <a:pt x="21479" y="88569"/>
                  <a:pt x="9162" y="76253"/>
                  <a:pt x="9162" y="61082"/>
                </a:cubicBezTo>
                <a:cubicBezTo>
                  <a:pt x="9162" y="45912"/>
                  <a:pt x="21479" y="33595"/>
                  <a:pt x="36649" y="33595"/>
                </a:cubicBezTo>
                <a:close/>
                <a:moveTo>
                  <a:pt x="0" y="158814"/>
                </a:moveTo>
                <a:cubicBezTo>
                  <a:pt x="0" y="131823"/>
                  <a:pt x="21875" y="109948"/>
                  <a:pt x="48866" y="109948"/>
                </a:cubicBezTo>
                <a:cubicBezTo>
                  <a:pt x="53752" y="109948"/>
                  <a:pt x="58486" y="110673"/>
                  <a:pt x="62953" y="112009"/>
                </a:cubicBezTo>
                <a:cubicBezTo>
                  <a:pt x="50393" y="126058"/>
                  <a:pt x="42758" y="144612"/>
                  <a:pt x="42758" y="164922"/>
                </a:cubicBezTo>
                <a:lnTo>
                  <a:pt x="42758" y="171030"/>
                </a:lnTo>
                <a:cubicBezTo>
                  <a:pt x="42758" y="175382"/>
                  <a:pt x="43674" y="179505"/>
                  <a:pt x="45315" y="183246"/>
                </a:cubicBezTo>
                <a:lnTo>
                  <a:pt x="12216" y="183246"/>
                </a:lnTo>
                <a:cubicBezTo>
                  <a:pt x="5459" y="183246"/>
                  <a:pt x="0" y="177787"/>
                  <a:pt x="0" y="171030"/>
                </a:cubicBezTo>
                <a:lnTo>
                  <a:pt x="0" y="158814"/>
                </a:lnTo>
                <a:close/>
                <a:moveTo>
                  <a:pt x="199013" y="183246"/>
                </a:moveTo>
                <a:cubicBezTo>
                  <a:pt x="200655" y="179505"/>
                  <a:pt x="201571" y="175382"/>
                  <a:pt x="201571" y="171030"/>
                </a:cubicBezTo>
                <a:lnTo>
                  <a:pt x="201571" y="164922"/>
                </a:lnTo>
                <a:cubicBezTo>
                  <a:pt x="201571" y="144612"/>
                  <a:pt x="193936" y="126058"/>
                  <a:pt x="181376" y="112009"/>
                </a:cubicBezTo>
                <a:cubicBezTo>
                  <a:pt x="185842" y="110673"/>
                  <a:pt x="190576" y="109948"/>
                  <a:pt x="195463" y="109948"/>
                </a:cubicBezTo>
                <a:cubicBezTo>
                  <a:pt x="222454" y="109948"/>
                  <a:pt x="244329" y="131823"/>
                  <a:pt x="244329" y="158814"/>
                </a:cubicBezTo>
                <a:lnTo>
                  <a:pt x="244329" y="171030"/>
                </a:lnTo>
                <a:cubicBezTo>
                  <a:pt x="244329" y="177787"/>
                  <a:pt x="238869" y="183246"/>
                  <a:pt x="232112" y="183246"/>
                </a:cubicBezTo>
                <a:lnTo>
                  <a:pt x="199013" y="183246"/>
                </a:lnTo>
                <a:close/>
                <a:moveTo>
                  <a:pt x="180192" y="61082"/>
                </a:moveTo>
                <a:cubicBezTo>
                  <a:pt x="180192" y="45912"/>
                  <a:pt x="192509" y="33595"/>
                  <a:pt x="207679" y="33595"/>
                </a:cubicBezTo>
                <a:cubicBezTo>
                  <a:pt x="222850" y="33595"/>
                  <a:pt x="235166" y="45912"/>
                  <a:pt x="235166" y="61082"/>
                </a:cubicBezTo>
                <a:cubicBezTo>
                  <a:pt x="235166" y="76253"/>
                  <a:pt x="222850" y="88569"/>
                  <a:pt x="207679" y="88569"/>
                </a:cubicBezTo>
                <a:cubicBezTo>
                  <a:pt x="192509" y="88569"/>
                  <a:pt x="180192" y="76253"/>
                  <a:pt x="180192" y="61082"/>
                </a:cubicBezTo>
                <a:close/>
                <a:moveTo>
                  <a:pt x="61082" y="164922"/>
                </a:moveTo>
                <a:cubicBezTo>
                  <a:pt x="61082" y="131174"/>
                  <a:pt x="88416" y="103840"/>
                  <a:pt x="122164" y="103840"/>
                </a:cubicBezTo>
                <a:cubicBezTo>
                  <a:pt x="155912" y="103840"/>
                  <a:pt x="183246" y="131174"/>
                  <a:pt x="183246" y="164922"/>
                </a:cubicBezTo>
                <a:lnTo>
                  <a:pt x="183246" y="171030"/>
                </a:lnTo>
                <a:cubicBezTo>
                  <a:pt x="183246" y="177787"/>
                  <a:pt x="177787" y="183246"/>
                  <a:pt x="171030" y="183246"/>
                </a:cubicBezTo>
                <a:lnTo>
                  <a:pt x="73299" y="183246"/>
                </a:lnTo>
                <a:cubicBezTo>
                  <a:pt x="66541" y="183246"/>
                  <a:pt x="61082" y="177787"/>
                  <a:pt x="61082" y="171030"/>
                </a:cubicBezTo>
                <a:lnTo>
                  <a:pt x="61082" y="164922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69" name="Text 67"/>
          <p:cNvSpPr/>
          <p:nvPr/>
        </p:nvSpPr>
        <p:spPr>
          <a:xfrm>
            <a:off x="8909241" y="5098325"/>
            <a:ext cx="1579992" cy="260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39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Social Engagement</a:t>
            </a:r>
            <a:endParaRPr lang="en-US" sz="1600" dirty="0"/>
          </a:p>
        </p:txBody>
      </p:sp>
      <p:sp>
        <p:nvSpPr>
          <p:cNvPr id="70" name="Text 68"/>
          <p:cNvSpPr/>
          <p:nvPr/>
        </p:nvSpPr>
        <p:spPr>
          <a:xfrm>
            <a:off x="8355430" y="5586982"/>
            <a:ext cx="3379880" cy="4235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26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Active social media presence fostering community interaction and brand engagement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8355430" y="6140794"/>
            <a:ext cx="847006" cy="228040"/>
          </a:xfrm>
          <a:custGeom>
            <a:avLst/>
            <a:gdLst/>
            <a:ahLst/>
            <a:cxnLst/>
            <a:rect l="l" t="t" r="r" b="b"/>
            <a:pathLst>
              <a:path w="847006" h="228040">
                <a:moveTo>
                  <a:pt x="114020" y="0"/>
                </a:moveTo>
                <a:lnTo>
                  <a:pt x="732986" y="0"/>
                </a:lnTo>
                <a:cubicBezTo>
                  <a:pt x="795958" y="0"/>
                  <a:pt x="847006" y="51049"/>
                  <a:pt x="847006" y="114020"/>
                </a:cubicBezTo>
                <a:lnTo>
                  <a:pt x="847006" y="114020"/>
                </a:lnTo>
                <a:cubicBezTo>
                  <a:pt x="847006" y="176992"/>
                  <a:pt x="795958" y="228040"/>
                  <a:pt x="732986" y="228040"/>
                </a:cubicBezTo>
                <a:lnTo>
                  <a:pt x="114020" y="228040"/>
                </a:lnTo>
                <a:cubicBezTo>
                  <a:pt x="51091" y="228040"/>
                  <a:pt x="0" y="176949"/>
                  <a:pt x="0" y="114020"/>
                </a:cubicBezTo>
                <a:lnTo>
                  <a:pt x="0" y="114020"/>
                </a:lnTo>
                <a:cubicBezTo>
                  <a:pt x="0" y="51091"/>
                  <a:pt x="51091" y="0"/>
                  <a:pt x="11402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72" name="Text 70"/>
          <p:cNvSpPr/>
          <p:nvPr/>
        </p:nvSpPr>
        <p:spPr>
          <a:xfrm>
            <a:off x="8355430" y="6140794"/>
            <a:ext cx="904016" cy="228040"/>
          </a:xfrm>
          <a:prstGeom prst="rect">
            <a:avLst/>
          </a:prstGeom>
          <a:noFill/>
          <a:ln/>
        </p:spPr>
        <p:txBody>
          <a:bodyPr wrap="square" lIns="97731" tIns="32577" rIns="97731" bIns="32577" rtlCol="0" anchor="ctr"/>
          <a:lstStyle/>
          <a:p>
            <a:pPr>
              <a:lnSpc>
                <a:spcPct val="120000"/>
              </a:lnSpc>
            </a:pPr>
            <a:r>
              <a:rPr lang="en-US" sz="898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Skincare Tips</a:t>
            </a:r>
            <a:endParaRPr lang="en-US" sz="1600" dirty="0"/>
          </a:p>
        </p:txBody>
      </p:sp>
      <p:sp>
        <p:nvSpPr>
          <p:cNvPr id="73" name="Shape 71"/>
          <p:cNvSpPr/>
          <p:nvPr/>
        </p:nvSpPr>
        <p:spPr>
          <a:xfrm>
            <a:off x="9264637" y="6140794"/>
            <a:ext cx="1099479" cy="228040"/>
          </a:xfrm>
          <a:custGeom>
            <a:avLst/>
            <a:gdLst/>
            <a:ahLst/>
            <a:cxnLst/>
            <a:rect l="l" t="t" r="r" b="b"/>
            <a:pathLst>
              <a:path w="1099479" h="228040">
                <a:moveTo>
                  <a:pt x="114020" y="0"/>
                </a:moveTo>
                <a:lnTo>
                  <a:pt x="985459" y="0"/>
                </a:lnTo>
                <a:cubicBezTo>
                  <a:pt x="1048430" y="0"/>
                  <a:pt x="1099479" y="51049"/>
                  <a:pt x="1099479" y="114020"/>
                </a:cubicBezTo>
                <a:lnTo>
                  <a:pt x="1099479" y="114020"/>
                </a:lnTo>
                <a:cubicBezTo>
                  <a:pt x="1099479" y="176992"/>
                  <a:pt x="1048430" y="228040"/>
                  <a:pt x="985459" y="228040"/>
                </a:cubicBezTo>
                <a:lnTo>
                  <a:pt x="114020" y="228040"/>
                </a:lnTo>
                <a:cubicBezTo>
                  <a:pt x="51091" y="228040"/>
                  <a:pt x="0" y="176949"/>
                  <a:pt x="0" y="114020"/>
                </a:cubicBezTo>
                <a:lnTo>
                  <a:pt x="0" y="114020"/>
                </a:lnTo>
                <a:cubicBezTo>
                  <a:pt x="0" y="51091"/>
                  <a:pt x="51091" y="0"/>
                  <a:pt x="11402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74" name="Text 72"/>
          <p:cNvSpPr/>
          <p:nvPr/>
        </p:nvSpPr>
        <p:spPr>
          <a:xfrm>
            <a:off x="9264637" y="6140794"/>
            <a:ext cx="1156489" cy="228040"/>
          </a:xfrm>
          <a:prstGeom prst="rect">
            <a:avLst/>
          </a:prstGeom>
          <a:noFill/>
          <a:ln/>
        </p:spPr>
        <p:txBody>
          <a:bodyPr wrap="square" lIns="97731" tIns="32577" rIns="97731" bIns="32577" rtlCol="0" anchor="ctr"/>
          <a:lstStyle/>
          <a:p>
            <a:pPr>
              <a:lnSpc>
                <a:spcPct val="120000"/>
              </a:lnSpc>
            </a:pPr>
            <a:r>
              <a:rPr lang="en-US" sz="898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 Spotlights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10425504" y="6140794"/>
            <a:ext cx="1042469" cy="228040"/>
          </a:xfrm>
          <a:custGeom>
            <a:avLst/>
            <a:gdLst/>
            <a:ahLst/>
            <a:cxnLst/>
            <a:rect l="l" t="t" r="r" b="b"/>
            <a:pathLst>
              <a:path w="1042469" h="228040">
                <a:moveTo>
                  <a:pt x="114020" y="0"/>
                </a:moveTo>
                <a:lnTo>
                  <a:pt x="928449" y="0"/>
                </a:lnTo>
                <a:cubicBezTo>
                  <a:pt x="991420" y="0"/>
                  <a:pt x="1042469" y="51049"/>
                  <a:pt x="1042469" y="114020"/>
                </a:cubicBezTo>
                <a:lnTo>
                  <a:pt x="1042469" y="114020"/>
                </a:lnTo>
                <a:cubicBezTo>
                  <a:pt x="1042469" y="176992"/>
                  <a:pt x="991420" y="228040"/>
                  <a:pt x="928449" y="228040"/>
                </a:cubicBezTo>
                <a:lnTo>
                  <a:pt x="114020" y="228040"/>
                </a:lnTo>
                <a:cubicBezTo>
                  <a:pt x="51091" y="228040"/>
                  <a:pt x="0" y="176949"/>
                  <a:pt x="0" y="114020"/>
                </a:cubicBezTo>
                <a:lnTo>
                  <a:pt x="0" y="114020"/>
                </a:lnTo>
                <a:cubicBezTo>
                  <a:pt x="0" y="51091"/>
                  <a:pt x="51091" y="0"/>
                  <a:pt x="11402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76" name="Text 74"/>
          <p:cNvSpPr/>
          <p:nvPr/>
        </p:nvSpPr>
        <p:spPr>
          <a:xfrm>
            <a:off x="10425504" y="6140794"/>
            <a:ext cx="1099479" cy="228040"/>
          </a:xfrm>
          <a:prstGeom prst="rect">
            <a:avLst/>
          </a:prstGeom>
          <a:noFill/>
          <a:ln/>
        </p:spPr>
        <p:txBody>
          <a:bodyPr wrap="square" lIns="97731" tIns="32577" rIns="97731" bIns="32577" rtlCol="0" anchor="ctr"/>
          <a:lstStyle/>
          <a:p>
            <a:pPr>
              <a:lnSpc>
                <a:spcPct val="120000"/>
              </a:lnSpc>
            </a:pPr>
            <a:r>
              <a:rPr lang="en-US" sz="898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Customer Stories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355430" y="6433988"/>
            <a:ext cx="781852" cy="228040"/>
          </a:xfrm>
          <a:custGeom>
            <a:avLst/>
            <a:gdLst/>
            <a:ahLst/>
            <a:cxnLst/>
            <a:rect l="l" t="t" r="r" b="b"/>
            <a:pathLst>
              <a:path w="781852" h="228040">
                <a:moveTo>
                  <a:pt x="114020" y="0"/>
                </a:moveTo>
                <a:lnTo>
                  <a:pt x="667832" y="0"/>
                </a:lnTo>
                <a:cubicBezTo>
                  <a:pt x="730803" y="0"/>
                  <a:pt x="781852" y="51049"/>
                  <a:pt x="781852" y="114020"/>
                </a:cubicBezTo>
                <a:lnTo>
                  <a:pt x="781852" y="114020"/>
                </a:lnTo>
                <a:cubicBezTo>
                  <a:pt x="781852" y="176992"/>
                  <a:pt x="730803" y="228040"/>
                  <a:pt x="667832" y="228040"/>
                </a:cubicBezTo>
                <a:lnTo>
                  <a:pt x="114020" y="228040"/>
                </a:lnTo>
                <a:cubicBezTo>
                  <a:pt x="51091" y="228040"/>
                  <a:pt x="0" y="176949"/>
                  <a:pt x="0" y="114020"/>
                </a:cubicBezTo>
                <a:lnTo>
                  <a:pt x="0" y="114020"/>
                </a:lnTo>
                <a:cubicBezTo>
                  <a:pt x="0" y="51091"/>
                  <a:pt x="51091" y="0"/>
                  <a:pt x="11402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78" name="Text 76"/>
          <p:cNvSpPr/>
          <p:nvPr/>
        </p:nvSpPr>
        <p:spPr>
          <a:xfrm>
            <a:off x="8355430" y="6433988"/>
            <a:ext cx="838862" cy="228040"/>
          </a:xfrm>
          <a:prstGeom prst="rect">
            <a:avLst/>
          </a:prstGeom>
          <a:noFill/>
          <a:ln/>
        </p:spPr>
        <p:txBody>
          <a:bodyPr wrap="square" lIns="97731" tIns="32577" rIns="97731" bIns="32577" rtlCol="0" anchor="ctr"/>
          <a:lstStyle/>
          <a:p>
            <a:pPr>
              <a:lnSpc>
                <a:spcPct val="120000"/>
              </a:lnSpc>
            </a:pPr>
            <a:r>
              <a:rPr lang="en-US" sz="898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 Q&amp;A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1.squarespace.com/9bb80ed97af74083395f0e61577299385a458a8c">    </p:cNvPr>
          <p:cNvPicPr>
            <a:picLocks noChangeAspect="1"/>
          </p:cNvPicPr>
          <p:nvPr/>
        </p:nvPicPr>
        <p:blipFill>
          <a:blip r:embed="rId1"/>
          <a:srcRect l="0" r="0" t="29433" b="2943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D8A05F">
                  <a:alpha val="95000"/>
                </a:srgbClr>
              </a:gs>
              <a:gs pos="50000">
                <a:srgbClr val="D8A05F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333267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06147" y="1561867"/>
            <a:ext cx="6953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06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485900" y="1771417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552467"/>
            <a:ext cx="6410325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Customer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Experience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160286"/>
            <a:ext cx="1828800" cy="57150"/>
          </a:xfrm>
          <a:custGeom>
            <a:avLst/>
            <a:gdLst/>
            <a:ahLst/>
            <a:cxnLst/>
            <a:rect l="l" t="t" r="r" b="b"/>
            <a:pathLst>
              <a:path w="1828800" h="57150">
                <a:moveTo>
                  <a:pt x="0" y="0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522236"/>
            <a:ext cx="62103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8F7F5">
                    <a:alpha val="90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Seamless, secure, and personalized shopping journey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215179"/>
            <a:ext cx="6162675" cy="314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7F5">
                    <a:alpha val="7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 touchpoint designed for convenience, trust, and satisfaction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2844" y="372844"/>
            <a:ext cx="11520881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spc="59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EXPERIENCE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2844" y="708404"/>
            <a:ext cx="11670018" cy="559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523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Shopping Experience Features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72844" y="1416807"/>
            <a:ext cx="1193101" cy="55927"/>
          </a:xfrm>
          <a:custGeom>
            <a:avLst/>
            <a:gdLst/>
            <a:ahLst/>
            <a:cxnLst/>
            <a:rect l="l" t="t" r="r" b="b"/>
            <a:pathLst>
              <a:path w="1193101" h="55927">
                <a:moveTo>
                  <a:pt x="0" y="0"/>
                </a:moveTo>
                <a:lnTo>
                  <a:pt x="1193101" y="0"/>
                </a:lnTo>
                <a:lnTo>
                  <a:pt x="1193101" y="55927"/>
                </a:lnTo>
                <a:lnTo>
                  <a:pt x="0" y="55927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72844" y="1677798"/>
            <a:ext cx="3691156" cy="2171817"/>
          </a:xfrm>
          <a:custGeom>
            <a:avLst/>
            <a:gdLst/>
            <a:ahLst/>
            <a:cxnLst/>
            <a:rect l="l" t="t" r="r" b="b"/>
            <a:pathLst>
              <a:path w="3691156" h="2171817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2059968"/>
                </a:lnTo>
                <a:cubicBezTo>
                  <a:pt x="3691156" y="2121699"/>
                  <a:pt x="3641038" y="2171817"/>
                  <a:pt x="3579307" y="2171817"/>
                </a:cubicBezTo>
                <a:lnTo>
                  <a:pt x="111849" y="2171817"/>
                </a:lnTo>
                <a:cubicBezTo>
                  <a:pt x="50118" y="2171817"/>
                  <a:pt x="0" y="2121699"/>
                  <a:pt x="0" y="2059968"/>
                </a:cubicBez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9817" dist="93211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72844" y="1677798"/>
            <a:ext cx="3691156" cy="37284"/>
          </a:xfrm>
          <a:custGeom>
            <a:avLst/>
            <a:gdLst/>
            <a:ahLst/>
            <a:cxnLst/>
            <a:rect l="l" t="t" r="r" b="b"/>
            <a:pathLst>
              <a:path w="3691156" h="37284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37284"/>
                </a:lnTo>
                <a:lnTo>
                  <a:pt x="0" y="37284"/>
                </a:ln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59266" y="1882862"/>
            <a:ext cx="521982" cy="521982"/>
          </a:xfrm>
          <a:custGeom>
            <a:avLst/>
            <a:gdLst/>
            <a:ahLst/>
            <a:cxnLst/>
            <a:rect l="l" t="t" r="r" b="b"/>
            <a:pathLst>
              <a:path w="521982" h="521982">
                <a:moveTo>
                  <a:pt x="260991" y="0"/>
                </a:moveTo>
                <a:lnTo>
                  <a:pt x="260991" y="0"/>
                </a:lnTo>
                <a:cubicBezTo>
                  <a:pt x="405036" y="0"/>
                  <a:pt x="521982" y="116946"/>
                  <a:pt x="521982" y="260991"/>
                </a:cubicBezTo>
                <a:lnTo>
                  <a:pt x="521982" y="260991"/>
                </a:lnTo>
                <a:cubicBezTo>
                  <a:pt x="521982" y="405036"/>
                  <a:pt x="405036" y="521982"/>
                  <a:pt x="260991" y="521982"/>
                </a:cubicBezTo>
                <a:lnTo>
                  <a:pt x="260991" y="521982"/>
                </a:lnTo>
                <a:cubicBezTo>
                  <a:pt x="116946" y="521982"/>
                  <a:pt x="0" y="405036"/>
                  <a:pt x="0" y="260991"/>
                </a:cubicBezTo>
                <a:lnTo>
                  <a:pt x="0" y="260991"/>
                </a:lnTo>
                <a:cubicBezTo>
                  <a:pt x="0" y="116946"/>
                  <a:pt x="116946" y="0"/>
                  <a:pt x="260991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708404" y="2032000"/>
            <a:ext cx="223706" cy="223706"/>
          </a:xfrm>
          <a:custGeom>
            <a:avLst/>
            <a:gdLst/>
            <a:ahLst/>
            <a:cxnLst/>
            <a:rect l="l" t="t" r="r" b="b"/>
            <a:pathLst>
              <a:path w="223706" h="223706">
                <a:moveTo>
                  <a:pt x="111853" y="223706"/>
                </a:moveTo>
                <a:cubicBezTo>
                  <a:pt x="173587" y="223706"/>
                  <a:pt x="223706" y="173587"/>
                  <a:pt x="223706" y="111853"/>
                </a:cubicBezTo>
                <a:cubicBezTo>
                  <a:pt x="223706" y="50120"/>
                  <a:pt x="173587" y="0"/>
                  <a:pt x="111853" y="0"/>
                </a:cubicBezTo>
                <a:cubicBezTo>
                  <a:pt x="50120" y="0"/>
                  <a:pt x="0" y="50120"/>
                  <a:pt x="0" y="111853"/>
                </a:cubicBezTo>
                <a:cubicBezTo>
                  <a:pt x="0" y="173587"/>
                  <a:pt x="50120" y="223706"/>
                  <a:pt x="111853" y="223706"/>
                </a:cubicBezTo>
                <a:close/>
                <a:moveTo>
                  <a:pt x="134005" y="142045"/>
                </a:moveTo>
                <a:lnTo>
                  <a:pt x="70957" y="166294"/>
                </a:lnTo>
                <a:cubicBezTo>
                  <a:pt x="62481" y="169571"/>
                  <a:pt x="54135" y="161226"/>
                  <a:pt x="57412" y="152750"/>
                </a:cubicBezTo>
                <a:lnTo>
                  <a:pt x="81662" y="89701"/>
                </a:lnTo>
                <a:cubicBezTo>
                  <a:pt x="83103" y="85987"/>
                  <a:pt x="85987" y="83103"/>
                  <a:pt x="89701" y="81662"/>
                </a:cubicBezTo>
                <a:lnTo>
                  <a:pt x="152750" y="57412"/>
                </a:lnTo>
                <a:cubicBezTo>
                  <a:pt x="161226" y="54135"/>
                  <a:pt x="169571" y="62481"/>
                  <a:pt x="166294" y="70957"/>
                </a:cubicBezTo>
                <a:lnTo>
                  <a:pt x="142045" y="134005"/>
                </a:lnTo>
                <a:cubicBezTo>
                  <a:pt x="140647" y="137719"/>
                  <a:pt x="137719" y="140603"/>
                  <a:pt x="134005" y="142045"/>
                </a:cubicBezTo>
                <a:close/>
                <a:moveTo>
                  <a:pt x="125835" y="111853"/>
                </a:moveTo>
                <a:cubicBezTo>
                  <a:pt x="125835" y="104137"/>
                  <a:pt x="119570" y="97872"/>
                  <a:pt x="111853" y="97872"/>
                </a:cubicBezTo>
                <a:cubicBezTo>
                  <a:pt x="104137" y="97872"/>
                  <a:pt x="97872" y="104137"/>
                  <a:pt x="97872" y="111853"/>
                </a:cubicBezTo>
                <a:cubicBezTo>
                  <a:pt x="97872" y="119570"/>
                  <a:pt x="104137" y="125835"/>
                  <a:pt x="111853" y="125835"/>
                </a:cubicBezTo>
                <a:cubicBezTo>
                  <a:pt x="119570" y="125835"/>
                  <a:pt x="125835" y="119570"/>
                  <a:pt x="125835" y="111853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193101" y="2013358"/>
            <a:ext cx="1565945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Intuitive Navigation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82569" y="2591266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1" name="Text 9"/>
          <p:cNvSpPr/>
          <p:nvPr/>
        </p:nvSpPr>
        <p:spPr>
          <a:xfrm>
            <a:off x="880844" y="2553982"/>
            <a:ext cx="2125211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Browse by 8 product categories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82569" y="2945468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3" name="Text 11"/>
          <p:cNvSpPr/>
          <p:nvPr/>
        </p:nvSpPr>
        <p:spPr>
          <a:xfrm>
            <a:off x="880844" y="2908183"/>
            <a:ext cx="1454092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Shop by skin concern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82569" y="3299670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5" name="Text 13"/>
          <p:cNvSpPr/>
          <p:nvPr/>
        </p:nvSpPr>
        <p:spPr>
          <a:xfrm>
            <a:off x="880844" y="3262385"/>
            <a:ext cx="1854899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Clean, uncluttered interface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72844" y="4017394"/>
            <a:ext cx="3691156" cy="2171817"/>
          </a:xfrm>
          <a:custGeom>
            <a:avLst/>
            <a:gdLst/>
            <a:ahLst/>
            <a:cxnLst/>
            <a:rect l="l" t="t" r="r" b="b"/>
            <a:pathLst>
              <a:path w="3691156" h="2171817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2059968"/>
                </a:lnTo>
                <a:cubicBezTo>
                  <a:pt x="3691156" y="2121699"/>
                  <a:pt x="3641038" y="2171817"/>
                  <a:pt x="3579307" y="2171817"/>
                </a:cubicBezTo>
                <a:lnTo>
                  <a:pt x="111849" y="2171817"/>
                </a:lnTo>
                <a:cubicBezTo>
                  <a:pt x="50118" y="2171817"/>
                  <a:pt x="0" y="2121699"/>
                  <a:pt x="0" y="2059968"/>
                </a:cubicBez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9817" dist="93211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372844" y="4017394"/>
            <a:ext cx="3691156" cy="37284"/>
          </a:xfrm>
          <a:custGeom>
            <a:avLst/>
            <a:gdLst/>
            <a:ahLst/>
            <a:cxnLst/>
            <a:rect l="l" t="t" r="r" b="b"/>
            <a:pathLst>
              <a:path w="3691156" h="37284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37284"/>
                </a:lnTo>
                <a:lnTo>
                  <a:pt x="0" y="37284"/>
                </a:ln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8" name="Shape 16"/>
          <p:cNvSpPr/>
          <p:nvPr/>
        </p:nvSpPr>
        <p:spPr>
          <a:xfrm>
            <a:off x="559266" y="4222459"/>
            <a:ext cx="521982" cy="521982"/>
          </a:xfrm>
          <a:custGeom>
            <a:avLst/>
            <a:gdLst/>
            <a:ahLst/>
            <a:cxnLst/>
            <a:rect l="l" t="t" r="r" b="b"/>
            <a:pathLst>
              <a:path w="521982" h="521982">
                <a:moveTo>
                  <a:pt x="260991" y="0"/>
                </a:moveTo>
                <a:lnTo>
                  <a:pt x="260991" y="0"/>
                </a:lnTo>
                <a:cubicBezTo>
                  <a:pt x="405036" y="0"/>
                  <a:pt x="521982" y="116946"/>
                  <a:pt x="521982" y="260991"/>
                </a:cubicBezTo>
                <a:lnTo>
                  <a:pt x="521982" y="260991"/>
                </a:lnTo>
                <a:cubicBezTo>
                  <a:pt x="521982" y="405036"/>
                  <a:pt x="405036" y="521982"/>
                  <a:pt x="260991" y="521982"/>
                </a:cubicBezTo>
                <a:lnTo>
                  <a:pt x="260991" y="521982"/>
                </a:lnTo>
                <a:cubicBezTo>
                  <a:pt x="116946" y="521982"/>
                  <a:pt x="0" y="405036"/>
                  <a:pt x="0" y="260991"/>
                </a:cubicBezTo>
                <a:lnTo>
                  <a:pt x="0" y="260991"/>
                </a:lnTo>
                <a:cubicBezTo>
                  <a:pt x="0" y="116946"/>
                  <a:pt x="116946" y="0"/>
                  <a:pt x="260991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9" name="Shape 17"/>
          <p:cNvSpPr/>
          <p:nvPr/>
        </p:nvSpPr>
        <p:spPr>
          <a:xfrm>
            <a:off x="708404" y="4371596"/>
            <a:ext cx="223706" cy="223706"/>
          </a:xfrm>
          <a:custGeom>
            <a:avLst/>
            <a:gdLst/>
            <a:ahLst/>
            <a:cxnLst/>
            <a:rect l="l" t="t" r="r" b="b"/>
            <a:pathLst>
              <a:path w="223706" h="223706">
                <a:moveTo>
                  <a:pt x="181761" y="90881"/>
                </a:moveTo>
                <a:cubicBezTo>
                  <a:pt x="181761" y="110936"/>
                  <a:pt x="175251" y="129461"/>
                  <a:pt x="164284" y="144492"/>
                </a:cubicBezTo>
                <a:lnTo>
                  <a:pt x="219599" y="199850"/>
                </a:lnTo>
                <a:cubicBezTo>
                  <a:pt x="225061" y="205312"/>
                  <a:pt x="225061" y="214181"/>
                  <a:pt x="219599" y="219643"/>
                </a:cubicBezTo>
                <a:cubicBezTo>
                  <a:pt x="214138" y="225105"/>
                  <a:pt x="205268" y="225105"/>
                  <a:pt x="199807" y="219643"/>
                </a:cubicBezTo>
                <a:lnTo>
                  <a:pt x="144492" y="164284"/>
                </a:lnTo>
                <a:cubicBezTo>
                  <a:pt x="129461" y="175251"/>
                  <a:pt x="110936" y="181761"/>
                  <a:pt x="90881" y="181761"/>
                </a:cubicBezTo>
                <a:cubicBezTo>
                  <a:pt x="40678" y="181761"/>
                  <a:pt x="0" y="141084"/>
                  <a:pt x="0" y="90881"/>
                </a:cubicBezTo>
                <a:cubicBezTo>
                  <a:pt x="0" y="40678"/>
                  <a:pt x="40678" y="0"/>
                  <a:pt x="90881" y="0"/>
                </a:cubicBezTo>
                <a:cubicBezTo>
                  <a:pt x="141084" y="0"/>
                  <a:pt x="181761" y="40678"/>
                  <a:pt x="181761" y="90881"/>
                </a:cubicBezTo>
                <a:close/>
                <a:moveTo>
                  <a:pt x="90881" y="153798"/>
                </a:moveTo>
                <a:cubicBezTo>
                  <a:pt x="125606" y="153798"/>
                  <a:pt x="153798" y="125606"/>
                  <a:pt x="153798" y="90881"/>
                </a:cubicBezTo>
                <a:cubicBezTo>
                  <a:pt x="153798" y="56156"/>
                  <a:pt x="125606" y="27963"/>
                  <a:pt x="90881" y="27963"/>
                </a:cubicBezTo>
                <a:cubicBezTo>
                  <a:pt x="56156" y="27963"/>
                  <a:pt x="27963" y="56156"/>
                  <a:pt x="27963" y="90881"/>
                </a:cubicBezTo>
                <a:cubicBezTo>
                  <a:pt x="27963" y="125606"/>
                  <a:pt x="56156" y="153798"/>
                  <a:pt x="90881" y="153798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0" name="Text 18"/>
          <p:cNvSpPr/>
          <p:nvPr/>
        </p:nvSpPr>
        <p:spPr>
          <a:xfrm>
            <a:off x="1193101" y="4352954"/>
            <a:ext cx="1370202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Advanced Search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82569" y="4930862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2" name="Text 20"/>
          <p:cNvSpPr/>
          <p:nvPr/>
        </p:nvSpPr>
        <p:spPr>
          <a:xfrm>
            <a:off x="880844" y="4893578"/>
            <a:ext cx="1659156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Brand &amp; product filtering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82569" y="5285064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4" name="Text 22"/>
          <p:cNvSpPr/>
          <p:nvPr/>
        </p:nvSpPr>
        <p:spPr>
          <a:xfrm>
            <a:off x="880844" y="5247780"/>
            <a:ext cx="1547303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Concern-based search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582569" y="5639266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6" name="Text 24"/>
          <p:cNvSpPr/>
          <p:nvPr/>
        </p:nvSpPr>
        <p:spPr>
          <a:xfrm>
            <a:off x="880844" y="5601982"/>
            <a:ext cx="1388844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Smart autocomplete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251704" y="1677798"/>
            <a:ext cx="3691156" cy="2367560"/>
          </a:xfrm>
          <a:custGeom>
            <a:avLst/>
            <a:gdLst/>
            <a:ahLst/>
            <a:cxnLst/>
            <a:rect l="l" t="t" r="r" b="b"/>
            <a:pathLst>
              <a:path w="3691156" h="2367560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2255716"/>
                </a:lnTo>
                <a:cubicBezTo>
                  <a:pt x="3691156" y="2317486"/>
                  <a:pt x="3641082" y="2367560"/>
                  <a:pt x="3579312" y="2367560"/>
                </a:cubicBezTo>
                <a:lnTo>
                  <a:pt x="111844" y="2367560"/>
                </a:lnTo>
                <a:cubicBezTo>
                  <a:pt x="50074" y="2367560"/>
                  <a:pt x="0" y="2317486"/>
                  <a:pt x="0" y="2255716"/>
                </a:cubicBez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9817" dist="93211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4251704" y="1677798"/>
            <a:ext cx="3691156" cy="37284"/>
          </a:xfrm>
          <a:custGeom>
            <a:avLst/>
            <a:gdLst/>
            <a:ahLst/>
            <a:cxnLst/>
            <a:rect l="l" t="t" r="r" b="b"/>
            <a:pathLst>
              <a:path w="3691156" h="37284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37284"/>
                </a:lnTo>
                <a:lnTo>
                  <a:pt x="0" y="37284"/>
                </a:ln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9" name="Shape 27"/>
          <p:cNvSpPr/>
          <p:nvPr/>
        </p:nvSpPr>
        <p:spPr>
          <a:xfrm>
            <a:off x="4438126" y="1882862"/>
            <a:ext cx="521982" cy="521982"/>
          </a:xfrm>
          <a:custGeom>
            <a:avLst/>
            <a:gdLst/>
            <a:ahLst/>
            <a:cxnLst/>
            <a:rect l="l" t="t" r="r" b="b"/>
            <a:pathLst>
              <a:path w="521982" h="521982">
                <a:moveTo>
                  <a:pt x="260991" y="0"/>
                </a:moveTo>
                <a:lnTo>
                  <a:pt x="260991" y="0"/>
                </a:lnTo>
                <a:cubicBezTo>
                  <a:pt x="405036" y="0"/>
                  <a:pt x="521982" y="116946"/>
                  <a:pt x="521982" y="260991"/>
                </a:cubicBezTo>
                <a:lnTo>
                  <a:pt x="521982" y="260991"/>
                </a:lnTo>
                <a:cubicBezTo>
                  <a:pt x="521982" y="405036"/>
                  <a:pt x="405036" y="521982"/>
                  <a:pt x="260991" y="521982"/>
                </a:cubicBezTo>
                <a:lnTo>
                  <a:pt x="260991" y="521982"/>
                </a:lnTo>
                <a:cubicBezTo>
                  <a:pt x="116946" y="521982"/>
                  <a:pt x="0" y="405036"/>
                  <a:pt x="0" y="260991"/>
                </a:cubicBezTo>
                <a:lnTo>
                  <a:pt x="0" y="260991"/>
                </a:lnTo>
                <a:cubicBezTo>
                  <a:pt x="0" y="116946"/>
                  <a:pt x="116946" y="0"/>
                  <a:pt x="260991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0" name="Shape 28"/>
          <p:cNvSpPr/>
          <p:nvPr/>
        </p:nvSpPr>
        <p:spPr>
          <a:xfrm>
            <a:off x="4615227" y="2032000"/>
            <a:ext cx="167780" cy="223706"/>
          </a:xfrm>
          <a:custGeom>
            <a:avLst/>
            <a:gdLst/>
            <a:ahLst/>
            <a:cxnLst/>
            <a:rect l="l" t="t" r="r" b="b"/>
            <a:pathLst>
              <a:path w="167780" h="223706">
                <a:moveTo>
                  <a:pt x="0" y="27963"/>
                </a:moveTo>
                <a:cubicBezTo>
                  <a:pt x="0" y="12540"/>
                  <a:pt x="12540" y="0"/>
                  <a:pt x="27963" y="0"/>
                </a:cubicBezTo>
                <a:lnTo>
                  <a:pt x="93284" y="0"/>
                </a:lnTo>
                <a:cubicBezTo>
                  <a:pt x="100712" y="0"/>
                  <a:pt x="107833" y="2927"/>
                  <a:pt x="113077" y="8171"/>
                </a:cubicBezTo>
                <a:lnTo>
                  <a:pt x="159609" y="54747"/>
                </a:lnTo>
                <a:cubicBezTo>
                  <a:pt x="164852" y="59990"/>
                  <a:pt x="167780" y="67112"/>
                  <a:pt x="167780" y="74540"/>
                </a:cubicBezTo>
                <a:lnTo>
                  <a:pt x="167780" y="195743"/>
                </a:lnTo>
                <a:cubicBezTo>
                  <a:pt x="167780" y="211167"/>
                  <a:pt x="155240" y="223706"/>
                  <a:pt x="139817" y="223706"/>
                </a:cubicBezTo>
                <a:lnTo>
                  <a:pt x="27963" y="223706"/>
                </a:lnTo>
                <a:cubicBezTo>
                  <a:pt x="12540" y="223706"/>
                  <a:pt x="0" y="211167"/>
                  <a:pt x="0" y="195743"/>
                </a:cubicBezTo>
                <a:lnTo>
                  <a:pt x="0" y="27963"/>
                </a:lnTo>
                <a:close/>
                <a:moveTo>
                  <a:pt x="90881" y="25560"/>
                </a:moveTo>
                <a:lnTo>
                  <a:pt x="90881" y="66413"/>
                </a:lnTo>
                <a:cubicBezTo>
                  <a:pt x="90881" y="72224"/>
                  <a:pt x="95556" y="76899"/>
                  <a:pt x="101367" y="76899"/>
                </a:cubicBezTo>
                <a:lnTo>
                  <a:pt x="142220" y="76899"/>
                </a:lnTo>
                <a:lnTo>
                  <a:pt x="90881" y="25560"/>
                </a:lnTo>
                <a:close/>
                <a:moveTo>
                  <a:pt x="52431" y="111853"/>
                </a:moveTo>
                <a:cubicBezTo>
                  <a:pt x="46620" y="111853"/>
                  <a:pt x="41945" y="116528"/>
                  <a:pt x="41945" y="122339"/>
                </a:cubicBezTo>
                <a:cubicBezTo>
                  <a:pt x="41945" y="128151"/>
                  <a:pt x="46620" y="132826"/>
                  <a:pt x="52431" y="132826"/>
                </a:cubicBezTo>
                <a:lnTo>
                  <a:pt x="115349" y="132826"/>
                </a:lnTo>
                <a:cubicBezTo>
                  <a:pt x="121160" y="132826"/>
                  <a:pt x="125835" y="128151"/>
                  <a:pt x="125835" y="122339"/>
                </a:cubicBezTo>
                <a:cubicBezTo>
                  <a:pt x="125835" y="116528"/>
                  <a:pt x="121160" y="111853"/>
                  <a:pt x="115349" y="111853"/>
                </a:cubicBezTo>
                <a:lnTo>
                  <a:pt x="52431" y="111853"/>
                </a:lnTo>
                <a:close/>
                <a:moveTo>
                  <a:pt x="52431" y="153798"/>
                </a:moveTo>
                <a:cubicBezTo>
                  <a:pt x="46620" y="153798"/>
                  <a:pt x="41945" y="158473"/>
                  <a:pt x="41945" y="164284"/>
                </a:cubicBezTo>
                <a:cubicBezTo>
                  <a:pt x="41945" y="170096"/>
                  <a:pt x="46620" y="174771"/>
                  <a:pt x="52431" y="174771"/>
                </a:cubicBezTo>
                <a:lnTo>
                  <a:pt x="115349" y="174771"/>
                </a:lnTo>
                <a:cubicBezTo>
                  <a:pt x="121160" y="174771"/>
                  <a:pt x="125835" y="170096"/>
                  <a:pt x="125835" y="164284"/>
                </a:cubicBezTo>
                <a:cubicBezTo>
                  <a:pt x="125835" y="158473"/>
                  <a:pt x="121160" y="153798"/>
                  <a:pt x="115349" y="153798"/>
                </a:cubicBezTo>
                <a:lnTo>
                  <a:pt x="52431" y="153798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1" name="Text 29"/>
          <p:cNvSpPr/>
          <p:nvPr/>
        </p:nvSpPr>
        <p:spPr>
          <a:xfrm>
            <a:off x="5071961" y="2013358"/>
            <a:ext cx="1146495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Product Pages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4461429" y="2591266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3" name="Text 31"/>
          <p:cNvSpPr/>
          <p:nvPr/>
        </p:nvSpPr>
        <p:spPr>
          <a:xfrm>
            <a:off x="4759704" y="2553982"/>
            <a:ext cx="2320954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Detailed descriptions &amp; ingredients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4461429" y="2945468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5" name="Text 33"/>
          <p:cNvSpPr/>
          <p:nvPr/>
        </p:nvSpPr>
        <p:spPr>
          <a:xfrm>
            <a:off x="4759704" y="2908183"/>
            <a:ext cx="1696440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Concerns addressed tags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4461429" y="3299670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7" name="Text 35"/>
          <p:cNvSpPr/>
          <p:nvPr/>
        </p:nvSpPr>
        <p:spPr>
          <a:xfrm>
            <a:off x="4759704" y="3262385"/>
            <a:ext cx="1854899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Customer reviews &amp; ratings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4461429" y="3653872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9" name="Text 37"/>
          <p:cNvSpPr/>
          <p:nvPr/>
        </p:nvSpPr>
        <p:spPr>
          <a:xfrm>
            <a:off x="4759704" y="3616587"/>
            <a:ext cx="1668477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How-to-use instructions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251704" y="4194495"/>
            <a:ext cx="3691156" cy="1994716"/>
          </a:xfrm>
          <a:custGeom>
            <a:avLst/>
            <a:gdLst/>
            <a:ahLst/>
            <a:cxnLst/>
            <a:rect l="l" t="t" r="r" b="b"/>
            <a:pathLst>
              <a:path w="3691156" h="1994716">
                <a:moveTo>
                  <a:pt x="111844" y="0"/>
                </a:moveTo>
                <a:lnTo>
                  <a:pt x="3579312" y="0"/>
                </a:lnTo>
                <a:cubicBezTo>
                  <a:pt x="3641082" y="0"/>
                  <a:pt x="3691156" y="50074"/>
                  <a:pt x="3691156" y="111844"/>
                </a:cubicBezTo>
                <a:lnTo>
                  <a:pt x="3691156" y="1882872"/>
                </a:lnTo>
                <a:cubicBezTo>
                  <a:pt x="3691156" y="1944641"/>
                  <a:pt x="3641082" y="1994716"/>
                  <a:pt x="3579312" y="1994716"/>
                </a:cubicBezTo>
                <a:lnTo>
                  <a:pt x="111844" y="1994716"/>
                </a:lnTo>
                <a:cubicBezTo>
                  <a:pt x="50074" y="1994716"/>
                  <a:pt x="0" y="1944641"/>
                  <a:pt x="0" y="1882872"/>
                </a:cubicBezTo>
                <a:lnTo>
                  <a:pt x="0" y="111844"/>
                </a:lnTo>
                <a:cubicBezTo>
                  <a:pt x="0" y="50115"/>
                  <a:pt x="50115" y="0"/>
                  <a:pt x="111844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233028" dist="186422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4438126" y="4380917"/>
            <a:ext cx="521982" cy="521982"/>
          </a:xfrm>
          <a:custGeom>
            <a:avLst/>
            <a:gdLst/>
            <a:ahLst/>
            <a:cxnLst/>
            <a:rect l="l" t="t" r="r" b="b"/>
            <a:pathLst>
              <a:path w="521982" h="521982">
                <a:moveTo>
                  <a:pt x="260991" y="0"/>
                </a:moveTo>
                <a:lnTo>
                  <a:pt x="260991" y="0"/>
                </a:lnTo>
                <a:cubicBezTo>
                  <a:pt x="405036" y="0"/>
                  <a:pt x="521982" y="116946"/>
                  <a:pt x="521982" y="260991"/>
                </a:cubicBezTo>
                <a:lnTo>
                  <a:pt x="521982" y="260991"/>
                </a:lnTo>
                <a:cubicBezTo>
                  <a:pt x="521982" y="405036"/>
                  <a:pt x="405036" y="521982"/>
                  <a:pt x="260991" y="521982"/>
                </a:cubicBezTo>
                <a:lnTo>
                  <a:pt x="260991" y="521982"/>
                </a:lnTo>
                <a:cubicBezTo>
                  <a:pt x="116946" y="521982"/>
                  <a:pt x="0" y="405036"/>
                  <a:pt x="0" y="260991"/>
                </a:cubicBezTo>
                <a:lnTo>
                  <a:pt x="0" y="260991"/>
                </a:lnTo>
                <a:cubicBezTo>
                  <a:pt x="0" y="116946"/>
                  <a:pt x="116946" y="0"/>
                  <a:pt x="260991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2" name="Shape 40"/>
          <p:cNvSpPr/>
          <p:nvPr/>
        </p:nvSpPr>
        <p:spPr>
          <a:xfrm>
            <a:off x="4559300" y="4530055"/>
            <a:ext cx="279633" cy="223706"/>
          </a:xfrm>
          <a:custGeom>
            <a:avLst/>
            <a:gdLst/>
            <a:ahLst/>
            <a:cxnLst/>
            <a:rect l="l" t="t" r="r" b="b"/>
            <a:pathLst>
              <a:path w="279633" h="223706">
                <a:moveTo>
                  <a:pt x="153798" y="0"/>
                </a:moveTo>
                <a:cubicBezTo>
                  <a:pt x="153798" y="-7734"/>
                  <a:pt x="147550" y="-13982"/>
                  <a:pt x="139817" y="-13982"/>
                </a:cubicBezTo>
                <a:cubicBezTo>
                  <a:pt x="132083" y="-13982"/>
                  <a:pt x="125835" y="-7734"/>
                  <a:pt x="125835" y="0"/>
                </a:cubicBezTo>
                <a:lnTo>
                  <a:pt x="125835" y="27963"/>
                </a:lnTo>
                <a:lnTo>
                  <a:pt x="83890" y="27963"/>
                </a:lnTo>
                <a:cubicBezTo>
                  <a:pt x="60733" y="27963"/>
                  <a:pt x="41945" y="46751"/>
                  <a:pt x="41945" y="69908"/>
                </a:cubicBezTo>
                <a:lnTo>
                  <a:pt x="41945" y="167780"/>
                </a:lnTo>
                <a:cubicBezTo>
                  <a:pt x="41945" y="190937"/>
                  <a:pt x="60733" y="209725"/>
                  <a:pt x="83890" y="209725"/>
                </a:cubicBezTo>
                <a:lnTo>
                  <a:pt x="195743" y="209725"/>
                </a:lnTo>
                <a:cubicBezTo>
                  <a:pt x="218900" y="209725"/>
                  <a:pt x="237688" y="190937"/>
                  <a:pt x="237688" y="167780"/>
                </a:cubicBezTo>
                <a:lnTo>
                  <a:pt x="237688" y="69908"/>
                </a:lnTo>
                <a:cubicBezTo>
                  <a:pt x="237688" y="46751"/>
                  <a:pt x="218900" y="27963"/>
                  <a:pt x="195743" y="27963"/>
                </a:cubicBezTo>
                <a:lnTo>
                  <a:pt x="153798" y="27963"/>
                </a:lnTo>
                <a:lnTo>
                  <a:pt x="153798" y="0"/>
                </a:lnTo>
                <a:close/>
                <a:moveTo>
                  <a:pt x="69908" y="160789"/>
                </a:moveTo>
                <a:cubicBezTo>
                  <a:pt x="69908" y="154978"/>
                  <a:pt x="74583" y="150303"/>
                  <a:pt x="80394" y="150303"/>
                </a:cubicBezTo>
                <a:lnTo>
                  <a:pt x="94376" y="150303"/>
                </a:lnTo>
                <a:cubicBezTo>
                  <a:pt x="100187" y="150303"/>
                  <a:pt x="104862" y="154978"/>
                  <a:pt x="104862" y="160789"/>
                </a:cubicBezTo>
                <a:cubicBezTo>
                  <a:pt x="104862" y="166600"/>
                  <a:pt x="100187" y="171275"/>
                  <a:pt x="94376" y="171275"/>
                </a:cubicBezTo>
                <a:lnTo>
                  <a:pt x="80394" y="171275"/>
                </a:lnTo>
                <a:cubicBezTo>
                  <a:pt x="74583" y="171275"/>
                  <a:pt x="69908" y="166600"/>
                  <a:pt x="69908" y="160789"/>
                </a:cubicBezTo>
                <a:close/>
                <a:moveTo>
                  <a:pt x="122339" y="160789"/>
                </a:moveTo>
                <a:cubicBezTo>
                  <a:pt x="122339" y="154978"/>
                  <a:pt x="127015" y="150303"/>
                  <a:pt x="132826" y="150303"/>
                </a:cubicBezTo>
                <a:lnTo>
                  <a:pt x="146807" y="150303"/>
                </a:lnTo>
                <a:cubicBezTo>
                  <a:pt x="152618" y="150303"/>
                  <a:pt x="157294" y="154978"/>
                  <a:pt x="157294" y="160789"/>
                </a:cubicBezTo>
                <a:cubicBezTo>
                  <a:pt x="157294" y="166600"/>
                  <a:pt x="152618" y="171275"/>
                  <a:pt x="146807" y="171275"/>
                </a:cubicBezTo>
                <a:lnTo>
                  <a:pt x="132826" y="171275"/>
                </a:lnTo>
                <a:cubicBezTo>
                  <a:pt x="127015" y="171275"/>
                  <a:pt x="122339" y="166600"/>
                  <a:pt x="122339" y="160789"/>
                </a:cubicBezTo>
                <a:close/>
                <a:moveTo>
                  <a:pt x="174771" y="160789"/>
                </a:moveTo>
                <a:cubicBezTo>
                  <a:pt x="174771" y="154978"/>
                  <a:pt x="179446" y="150303"/>
                  <a:pt x="185257" y="150303"/>
                </a:cubicBezTo>
                <a:lnTo>
                  <a:pt x="199239" y="150303"/>
                </a:lnTo>
                <a:cubicBezTo>
                  <a:pt x="205050" y="150303"/>
                  <a:pt x="209725" y="154978"/>
                  <a:pt x="209725" y="160789"/>
                </a:cubicBezTo>
                <a:cubicBezTo>
                  <a:pt x="209725" y="166600"/>
                  <a:pt x="205050" y="171275"/>
                  <a:pt x="199239" y="171275"/>
                </a:cubicBezTo>
                <a:lnTo>
                  <a:pt x="185257" y="171275"/>
                </a:lnTo>
                <a:cubicBezTo>
                  <a:pt x="179446" y="171275"/>
                  <a:pt x="174771" y="166600"/>
                  <a:pt x="174771" y="160789"/>
                </a:cubicBezTo>
                <a:close/>
                <a:moveTo>
                  <a:pt x="97872" y="76899"/>
                </a:moveTo>
                <a:cubicBezTo>
                  <a:pt x="109447" y="76899"/>
                  <a:pt x="118844" y="86297"/>
                  <a:pt x="118844" y="97872"/>
                </a:cubicBezTo>
                <a:cubicBezTo>
                  <a:pt x="118844" y="109447"/>
                  <a:pt x="109447" y="118844"/>
                  <a:pt x="97872" y="118844"/>
                </a:cubicBezTo>
                <a:cubicBezTo>
                  <a:pt x="86297" y="118844"/>
                  <a:pt x="76899" y="109447"/>
                  <a:pt x="76899" y="97872"/>
                </a:cubicBezTo>
                <a:cubicBezTo>
                  <a:pt x="76899" y="86297"/>
                  <a:pt x="86297" y="76899"/>
                  <a:pt x="97872" y="76899"/>
                </a:cubicBezTo>
                <a:close/>
                <a:moveTo>
                  <a:pt x="160789" y="97872"/>
                </a:moveTo>
                <a:cubicBezTo>
                  <a:pt x="160789" y="86297"/>
                  <a:pt x="170186" y="76899"/>
                  <a:pt x="181761" y="76899"/>
                </a:cubicBezTo>
                <a:cubicBezTo>
                  <a:pt x="193336" y="76899"/>
                  <a:pt x="202734" y="86297"/>
                  <a:pt x="202734" y="97872"/>
                </a:cubicBezTo>
                <a:cubicBezTo>
                  <a:pt x="202734" y="109447"/>
                  <a:pt x="193336" y="118844"/>
                  <a:pt x="181761" y="118844"/>
                </a:cubicBezTo>
                <a:cubicBezTo>
                  <a:pt x="170186" y="118844"/>
                  <a:pt x="160789" y="109447"/>
                  <a:pt x="160789" y="97872"/>
                </a:cubicBezTo>
                <a:close/>
                <a:moveTo>
                  <a:pt x="27963" y="97872"/>
                </a:moveTo>
                <a:cubicBezTo>
                  <a:pt x="27963" y="90138"/>
                  <a:pt x="21715" y="83890"/>
                  <a:pt x="13982" y="83890"/>
                </a:cubicBezTo>
                <a:cubicBezTo>
                  <a:pt x="6248" y="83890"/>
                  <a:pt x="0" y="90138"/>
                  <a:pt x="0" y="97872"/>
                </a:cubicBezTo>
                <a:lnTo>
                  <a:pt x="0" y="139817"/>
                </a:lnTo>
                <a:cubicBezTo>
                  <a:pt x="0" y="147550"/>
                  <a:pt x="6248" y="153798"/>
                  <a:pt x="13982" y="153798"/>
                </a:cubicBezTo>
                <a:cubicBezTo>
                  <a:pt x="21715" y="153798"/>
                  <a:pt x="27963" y="147550"/>
                  <a:pt x="27963" y="139817"/>
                </a:cubicBezTo>
                <a:lnTo>
                  <a:pt x="27963" y="97872"/>
                </a:lnTo>
                <a:close/>
                <a:moveTo>
                  <a:pt x="265651" y="83890"/>
                </a:moveTo>
                <a:cubicBezTo>
                  <a:pt x="257918" y="83890"/>
                  <a:pt x="251670" y="90138"/>
                  <a:pt x="251670" y="97872"/>
                </a:cubicBezTo>
                <a:lnTo>
                  <a:pt x="251670" y="139817"/>
                </a:lnTo>
                <a:cubicBezTo>
                  <a:pt x="251670" y="147550"/>
                  <a:pt x="257918" y="153798"/>
                  <a:pt x="265651" y="153798"/>
                </a:cubicBezTo>
                <a:cubicBezTo>
                  <a:pt x="273385" y="153798"/>
                  <a:pt x="279633" y="147550"/>
                  <a:pt x="279633" y="139817"/>
                </a:cubicBezTo>
                <a:lnTo>
                  <a:pt x="279633" y="97872"/>
                </a:lnTo>
                <a:cubicBezTo>
                  <a:pt x="279633" y="90138"/>
                  <a:pt x="273385" y="83890"/>
                  <a:pt x="265651" y="83890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43" name="Text 41"/>
          <p:cNvSpPr/>
          <p:nvPr/>
        </p:nvSpPr>
        <p:spPr>
          <a:xfrm>
            <a:off x="5071961" y="4511413"/>
            <a:ext cx="960073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AI-Powered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4461429" y="5089321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130586" y="3998"/>
                </a:moveTo>
                <a:lnTo>
                  <a:pt x="101684" y="32901"/>
                </a:lnTo>
                <a:lnTo>
                  <a:pt x="134879" y="66096"/>
                </a:lnTo>
                <a:lnTo>
                  <a:pt x="163782" y="37193"/>
                </a:lnTo>
                <a:cubicBezTo>
                  <a:pt x="166338" y="34605"/>
                  <a:pt x="167780" y="31131"/>
                  <a:pt x="167780" y="27526"/>
                </a:cubicBezTo>
                <a:cubicBezTo>
                  <a:pt x="167780" y="23922"/>
                  <a:pt x="166338" y="20448"/>
                  <a:pt x="163782" y="17859"/>
                </a:cubicBezTo>
                <a:lnTo>
                  <a:pt x="149920" y="3998"/>
                </a:lnTo>
                <a:cubicBezTo>
                  <a:pt x="147332" y="1442"/>
                  <a:pt x="143858" y="0"/>
                  <a:pt x="140253" y="0"/>
                </a:cubicBezTo>
                <a:cubicBezTo>
                  <a:pt x="136649" y="0"/>
                  <a:pt x="133175" y="1442"/>
                  <a:pt x="130586" y="3998"/>
                </a:cubicBezTo>
                <a:close/>
                <a:moveTo>
                  <a:pt x="90575" y="44009"/>
                </a:moveTo>
                <a:lnTo>
                  <a:pt x="3998" y="130586"/>
                </a:lnTo>
                <a:cubicBezTo>
                  <a:pt x="1442" y="133175"/>
                  <a:pt x="0" y="136649"/>
                  <a:pt x="0" y="140253"/>
                </a:cubicBezTo>
                <a:cubicBezTo>
                  <a:pt x="0" y="143858"/>
                  <a:pt x="1442" y="147332"/>
                  <a:pt x="3998" y="149920"/>
                </a:cubicBezTo>
                <a:lnTo>
                  <a:pt x="17859" y="163782"/>
                </a:lnTo>
                <a:cubicBezTo>
                  <a:pt x="20448" y="166338"/>
                  <a:pt x="23922" y="167780"/>
                  <a:pt x="27526" y="167780"/>
                </a:cubicBezTo>
                <a:cubicBezTo>
                  <a:pt x="31131" y="167780"/>
                  <a:pt x="34605" y="166338"/>
                  <a:pt x="37193" y="163782"/>
                </a:cubicBezTo>
                <a:lnTo>
                  <a:pt x="123770" y="77205"/>
                </a:lnTo>
                <a:lnTo>
                  <a:pt x="90575" y="44009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5" name="Text 43"/>
          <p:cNvSpPr/>
          <p:nvPr/>
        </p:nvSpPr>
        <p:spPr>
          <a:xfrm>
            <a:off x="4759704" y="5052037"/>
            <a:ext cx="2097248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recommendations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4461429" y="5443523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130586" y="3998"/>
                </a:moveTo>
                <a:lnTo>
                  <a:pt x="101684" y="32901"/>
                </a:lnTo>
                <a:lnTo>
                  <a:pt x="134879" y="66096"/>
                </a:lnTo>
                <a:lnTo>
                  <a:pt x="163782" y="37193"/>
                </a:lnTo>
                <a:cubicBezTo>
                  <a:pt x="166338" y="34605"/>
                  <a:pt x="167780" y="31131"/>
                  <a:pt x="167780" y="27526"/>
                </a:cubicBezTo>
                <a:cubicBezTo>
                  <a:pt x="167780" y="23922"/>
                  <a:pt x="166338" y="20448"/>
                  <a:pt x="163782" y="17859"/>
                </a:cubicBezTo>
                <a:lnTo>
                  <a:pt x="149920" y="3998"/>
                </a:lnTo>
                <a:cubicBezTo>
                  <a:pt x="147332" y="1442"/>
                  <a:pt x="143858" y="0"/>
                  <a:pt x="140253" y="0"/>
                </a:cubicBezTo>
                <a:cubicBezTo>
                  <a:pt x="136649" y="0"/>
                  <a:pt x="133175" y="1442"/>
                  <a:pt x="130586" y="3998"/>
                </a:cubicBezTo>
                <a:close/>
                <a:moveTo>
                  <a:pt x="90575" y="44009"/>
                </a:moveTo>
                <a:lnTo>
                  <a:pt x="3998" y="130586"/>
                </a:lnTo>
                <a:cubicBezTo>
                  <a:pt x="1442" y="133175"/>
                  <a:pt x="0" y="136649"/>
                  <a:pt x="0" y="140253"/>
                </a:cubicBezTo>
                <a:cubicBezTo>
                  <a:pt x="0" y="143858"/>
                  <a:pt x="1442" y="147332"/>
                  <a:pt x="3998" y="149920"/>
                </a:cubicBezTo>
                <a:lnTo>
                  <a:pt x="17859" y="163782"/>
                </a:lnTo>
                <a:cubicBezTo>
                  <a:pt x="20448" y="166338"/>
                  <a:pt x="23922" y="167780"/>
                  <a:pt x="27526" y="167780"/>
                </a:cubicBezTo>
                <a:cubicBezTo>
                  <a:pt x="31131" y="167780"/>
                  <a:pt x="34605" y="166338"/>
                  <a:pt x="37193" y="163782"/>
                </a:cubicBezTo>
                <a:lnTo>
                  <a:pt x="123770" y="77205"/>
                </a:lnTo>
                <a:lnTo>
                  <a:pt x="90575" y="44009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7" name="Text 45"/>
          <p:cNvSpPr/>
          <p:nvPr/>
        </p:nvSpPr>
        <p:spPr>
          <a:xfrm>
            <a:off x="4759704" y="5406239"/>
            <a:ext cx="2209101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Post-diagnostic product matches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4461429" y="5797725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130586" y="3998"/>
                </a:moveTo>
                <a:lnTo>
                  <a:pt x="101684" y="32901"/>
                </a:lnTo>
                <a:lnTo>
                  <a:pt x="134879" y="66096"/>
                </a:lnTo>
                <a:lnTo>
                  <a:pt x="163782" y="37193"/>
                </a:lnTo>
                <a:cubicBezTo>
                  <a:pt x="166338" y="34605"/>
                  <a:pt x="167780" y="31131"/>
                  <a:pt x="167780" y="27526"/>
                </a:cubicBezTo>
                <a:cubicBezTo>
                  <a:pt x="167780" y="23922"/>
                  <a:pt x="166338" y="20448"/>
                  <a:pt x="163782" y="17859"/>
                </a:cubicBezTo>
                <a:lnTo>
                  <a:pt x="149920" y="3998"/>
                </a:lnTo>
                <a:cubicBezTo>
                  <a:pt x="147332" y="1442"/>
                  <a:pt x="143858" y="0"/>
                  <a:pt x="140253" y="0"/>
                </a:cubicBezTo>
                <a:cubicBezTo>
                  <a:pt x="136649" y="0"/>
                  <a:pt x="133175" y="1442"/>
                  <a:pt x="130586" y="3998"/>
                </a:cubicBezTo>
                <a:close/>
                <a:moveTo>
                  <a:pt x="90575" y="44009"/>
                </a:moveTo>
                <a:lnTo>
                  <a:pt x="3998" y="130586"/>
                </a:lnTo>
                <a:cubicBezTo>
                  <a:pt x="1442" y="133175"/>
                  <a:pt x="0" y="136649"/>
                  <a:pt x="0" y="140253"/>
                </a:cubicBezTo>
                <a:cubicBezTo>
                  <a:pt x="0" y="143858"/>
                  <a:pt x="1442" y="147332"/>
                  <a:pt x="3998" y="149920"/>
                </a:cubicBezTo>
                <a:lnTo>
                  <a:pt x="17859" y="163782"/>
                </a:lnTo>
                <a:cubicBezTo>
                  <a:pt x="20448" y="166338"/>
                  <a:pt x="23922" y="167780"/>
                  <a:pt x="27526" y="167780"/>
                </a:cubicBezTo>
                <a:cubicBezTo>
                  <a:pt x="31131" y="167780"/>
                  <a:pt x="34605" y="166338"/>
                  <a:pt x="37193" y="163782"/>
                </a:cubicBezTo>
                <a:lnTo>
                  <a:pt x="123770" y="77205"/>
                </a:lnTo>
                <a:lnTo>
                  <a:pt x="90575" y="44009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9" name="Text 47"/>
          <p:cNvSpPr/>
          <p:nvPr/>
        </p:nvSpPr>
        <p:spPr>
          <a:xfrm>
            <a:off x="4759704" y="5760440"/>
            <a:ext cx="1500697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Smart routine building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8130680" y="1677798"/>
            <a:ext cx="3691156" cy="2171817"/>
          </a:xfrm>
          <a:custGeom>
            <a:avLst/>
            <a:gdLst/>
            <a:ahLst/>
            <a:cxnLst/>
            <a:rect l="l" t="t" r="r" b="b"/>
            <a:pathLst>
              <a:path w="3691156" h="2171817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2059968"/>
                </a:lnTo>
                <a:cubicBezTo>
                  <a:pt x="3691156" y="2121699"/>
                  <a:pt x="3641038" y="2171817"/>
                  <a:pt x="3579307" y="2171817"/>
                </a:cubicBezTo>
                <a:lnTo>
                  <a:pt x="111849" y="2171817"/>
                </a:lnTo>
                <a:cubicBezTo>
                  <a:pt x="50118" y="2171817"/>
                  <a:pt x="0" y="2121699"/>
                  <a:pt x="0" y="2059968"/>
                </a:cubicBez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9817" dist="93211" dir="540000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8130680" y="1677798"/>
            <a:ext cx="3691156" cy="37284"/>
          </a:xfrm>
          <a:custGeom>
            <a:avLst/>
            <a:gdLst/>
            <a:ahLst/>
            <a:cxnLst/>
            <a:rect l="l" t="t" r="r" b="b"/>
            <a:pathLst>
              <a:path w="3691156" h="37284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37284"/>
                </a:lnTo>
                <a:lnTo>
                  <a:pt x="0" y="37284"/>
                </a:ln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2" name="Shape 50"/>
          <p:cNvSpPr/>
          <p:nvPr/>
        </p:nvSpPr>
        <p:spPr>
          <a:xfrm>
            <a:off x="8317102" y="1882862"/>
            <a:ext cx="521982" cy="521982"/>
          </a:xfrm>
          <a:custGeom>
            <a:avLst/>
            <a:gdLst/>
            <a:ahLst/>
            <a:cxnLst/>
            <a:rect l="l" t="t" r="r" b="b"/>
            <a:pathLst>
              <a:path w="521982" h="521982">
                <a:moveTo>
                  <a:pt x="260991" y="0"/>
                </a:moveTo>
                <a:lnTo>
                  <a:pt x="260991" y="0"/>
                </a:lnTo>
                <a:cubicBezTo>
                  <a:pt x="405036" y="0"/>
                  <a:pt x="521982" y="116946"/>
                  <a:pt x="521982" y="260991"/>
                </a:cubicBezTo>
                <a:lnTo>
                  <a:pt x="521982" y="260991"/>
                </a:lnTo>
                <a:cubicBezTo>
                  <a:pt x="521982" y="405036"/>
                  <a:pt x="405036" y="521982"/>
                  <a:pt x="260991" y="521982"/>
                </a:cubicBezTo>
                <a:lnTo>
                  <a:pt x="260991" y="521982"/>
                </a:lnTo>
                <a:cubicBezTo>
                  <a:pt x="116946" y="521982"/>
                  <a:pt x="0" y="405036"/>
                  <a:pt x="0" y="260991"/>
                </a:cubicBezTo>
                <a:lnTo>
                  <a:pt x="0" y="260991"/>
                </a:lnTo>
                <a:cubicBezTo>
                  <a:pt x="0" y="116946"/>
                  <a:pt x="116946" y="0"/>
                  <a:pt x="260991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3" name="Shape 51"/>
          <p:cNvSpPr/>
          <p:nvPr/>
        </p:nvSpPr>
        <p:spPr>
          <a:xfrm>
            <a:off x="8438276" y="2032000"/>
            <a:ext cx="279633" cy="223706"/>
          </a:xfrm>
          <a:custGeom>
            <a:avLst/>
            <a:gdLst/>
            <a:ahLst/>
            <a:cxnLst/>
            <a:rect l="l" t="t" r="r" b="b"/>
            <a:pathLst>
              <a:path w="279633" h="223706">
                <a:moveTo>
                  <a:pt x="10486" y="-6991"/>
                </a:moveTo>
                <a:cubicBezTo>
                  <a:pt x="4675" y="-6991"/>
                  <a:pt x="0" y="-2316"/>
                  <a:pt x="0" y="3495"/>
                </a:cubicBezTo>
                <a:cubicBezTo>
                  <a:pt x="0" y="9307"/>
                  <a:pt x="4675" y="13982"/>
                  <a:pt x="10486" y="13982"/>
                </a:cubicBezTo>
                <a:lnTo>
                  <a:pt x="30279" y="13982"/>
                </a:lnTo>
                <a:cubicBezTo>
                  <a:pt x="31983" y="13982"/>
                  <a:pt x="33425" y="15205"/>
                  <a:pt x="33731" y="16865"/>
                </a:cubicBezTo>
                <a:lnTo>
                  <a:pt x="56495" y="141957"/>
                </a:lnTo>
                <a:cubicBezTo>
                  <a:pt x="59204" y="156900"/>
                  <a:pt x="72224" y="167780"/>
                  <a:pt x="87429" y="167780"/>
                </a:cubicBezTo>
                <a:lnTo>
                  <a:pt x="199239" y="167780"/>
                </a:lnTo>
                <a:cubicBezTo>
                  <a:pt x="205050" y="167780"/>
                  <a:pt x="209725" y="163105"/>
                  <a:pt x="209725" y="157294"/>
                </a:cubicBezTo>
                <a:cubicBezTo>
                  <a:pt x="209725" y="151482"/>
                  <a:pt x="205050" y="146807"/>
                  <a:pt x="199239" y="146807"/>
                </a:cubicBezTo>
                <a:lnTo>
                  <a:pt x="87429" y="146807"/>
                </a:lnTo>
                <a:cubicBezTo>
                  <a:pt x="82361" y="146807"/>
                  <a:pt x="78035" y="143181"/>
                  <a:pt x="77118" y="138200"/>
                </a:cubicBezTo>
                <a:lnTo>
                  <a:pt x="74889" y="125835"/>
                </a:lnTo>
                <a:lnTo>
                  <a:pt x="207540" y="125835"/>
                </a:lnTo>
                <a:cubicBezTo>
                  <a:pt x="220997" y="125835"/>
                  <a:pt x="232532" y="116266"/>
                  <a:pt x="235023" y="103027"/>
                </a:cubicBezTo>
                <a:lnTo>
                  <a:pt x="248568" y="30541"/>
                </a:lnTo>
                <a:cubicBezTo>
                  <a:pt x="250184" y="21934"/>
                  <a:pt x="243587" y="13982"/>
                  <a:pt x="234804" y="13982"/>
                </a:cubicBezTo>
                <a:lnTo>
                  <a:pt x="54485" y="13982"/>
                </a:lnTo>
                <a:lnTo>
                  <a:pt x="54310" y="13108"/>
                </a:lnTo>
                <a:cubicBezTo>
                  <a:pt x="52213" y="1486"/>
                  <a:pt x="42076" y="-6991"/>
                  <a:pt x="30235" y="-6991"/>
                </a:cubicBezTo>
                <a:lnTo>
                  <a:pt x="10486" y="-6991"/>
                </a:lnTo>
                <a:close/>
                <a:moveTo>
                  <a:pt x="90881" y="223706"/>
                </a:moveTo>
                <a:cubicBezTo>
                  <a:pt x="102456" y="223706"/>
                  <a:pt x="111853" y="214309"/>
                  <a:pt x="111853" y="202734"/>
                </a:cubicBezTo>
                <a:cubicBezTo>
                  <a:pt x="111853" y="191159"/>
                  <a:pt x="102456" y="181761"/>
                  <a:pt x="90881" y="181761"/>
                </a:cubicBezTo>
                <a:cubicBezTo>
                  <a:pt x="79306" y="181761"/>
                  <a:pt x="69908" y="191159"/>
                  <a:pt x="69908" y="202734"/>
                </a:cubicBezTo>
                <a:cubicBezTo>
                  <a:pt x="69908" y="214309"/>
                  <a:pt x="79306" y="223706"/>
                  <a:pt x="90881" y="223706"/>
                </a:cubicBezTo>
                <a:close/>
                <a:moveTo>
                  <a:pt x="188752" y="223706"/>
                </a:moveTo>
                <a:cubicBezTo>
                  <a:pt x="200327" y="223706"/>
                  <a:pt x="209725" y="214309"/>
                  <a:pt x="209725" y="202734"/>
                </a:cubicBezTo>
                <a:cubicBezTo>
                  <a:pt x="209725" y="191159"/>
                  <a:pt x="200327" y="181761"/>
                  <a:pt x="188752" y="181761"/>
                </a:cubicBezTo>
                <a:cubicBezTo>
                  <a:pt x="177177" y="181761"/>
                  <a:pt x="167780" y="191159"/>
                  <a:pt x="167780" y="202734"/>
                </a:cubicBezTo>
                <a:cubicBezTo>
                  <a:pt x="167780" y="214309"/>
                  <a:pt x="177177" y="223706"/>
                  <a:pt x="188752" y="223706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54" name="Text 52"/>
          <p:cNvSpPr/>
          <p:nvPr/>
        </p:nvSpPr>
        <p:spPr>
          <a:xfrm>
            <a:off x="8950937" y="2013358"/>
            <a:ext cx="1351560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Secure Checkout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340405" y="2591266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6" name="Text 54"/>
          <p:cNvSpPr/>
          <p:nvPr/>
        </p:nvSpPr>
        <p:spPr>
          <a:xfrm>
            <a:off x="8638680" y="2553982"/>
            <a:ext cx="1724404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Multiple payment options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340405" y="2945468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8" name="Text 56"/>
          <p:cNvSpPr/>
          <p:nvPr/>
        </p:nvSpPr>
        <p:spPr>
          <a:xfrm>
            <a:off x="8638680" y="2908183"/>
            <a:ext cx="1556624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Encrypted transactions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8340405" y="3299670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0" name="Text 58"/>
          <p:cNvSpPr/>
          <p:nvPr/>
        </p:nvSpPr>
        <p:spPr>
          <a:xfrm>
            <a:off x="8638680" y="3262385"/>
            <a:ext cx="1677798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Guest checkout available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8130680" y="4017394"/>
            <a:ext cx="3691156" cy="2171817"/>
          </a:xfrm>
          <a:custGeom>
            <a:avLst/>
            <a:gdLst/>
            <a:ahLst/>
            <a:cxnLst/>
            <a:rect l="l" t="t" r="r" b="b"/>
            <a:pathLst>
              <a:path w="3691156" h="2171817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2059968"/>
                </a:lnTo>
                <a:cubicBezTo>
                  <a:pt x="3691156" y="2121699"/>
                  <a:pt x="3641038" y="2171817"/>
                  <a:pt x="3579307" y="2171817"/>
                </a:cubicBezTo>
                <a:lnTo>
                  <a:pt x="111849" y="2171817"/>
                </a:lnTo>
                <a:cubicBezTo>
                  <a:pt x="50118" y="2171817"/>
                  <a:pt x="0" y="2121699"/>
                  <a:pt x="0" y="2059968"/>
                </a:cubicBez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9817" dist="93211" dir="5400000">
              <a:srgbClr val="000000">
                <a:alpha val="10196"/>
              </a:srgbClr>
            </a:outerShdw>
          </a:effectLst>
        </p:spPr>
      </p:sp>
      <p:sp>
        <p:nvSpPr>
          <p:cNvPr id="62" name="Shape 60"/>
          <p:cNvSpPr/>
          <p:nvPr/>
        </p:nvSpPr>
        <p:spPr>
          <a:xfrm>
            <a:off x="8130680" y="4017394"/>
            <a:ext cx="3691156" cy="37284"/>
          </a:xfrm>
          <a:custGeom>
            <a:avLst/>
            <a:gdLst/>
            <a:ahLst/>
            <a:cxnLst/>
            <a:rect l="l" t="t" r="r" b="b"/>
            <a:pathLst>
              <a:path w="3691156" h="37284">
                <a:moveTo>
                  <a:pt x="37284" y="0"/>
                </a:moveTo>
                <a:lnTo>
                  <a:pt x="3653872" y="0"/>
                </a:lnTo>
                <a:cubicBezTo>
                  <a:pt x="3674463" y="0"/>
                  <a:pt x="3691156" y="16693"/>
                  <a:pt x="3691156" y="37284"/>
                </a:cubicBezTo>
                <a:lnTo>
                  <a:pt x="3691156" y="37284"/>
                </a:lnTo>
                <a:lnTo>
                  <a:pt x="0" y="37284"/>
                </a:lnTo>
                <a:lnTo>
                  <a:pt x="0" y="37284"/>
                </a:lnTo>
                <a:cubicBezTo>
                  <a:pt x="0" y="16693"/>
                  <a:pt x="16693" y="0"/>
                  <a:pt x="37284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3" name="Shape 61"/>
          <p:cNvSpPr/>
          <p:nvPr/>
        </p:nvSpPr>
        <p:spPr>
          <a:xfrm>
            <a:off x="8317102" y="4222459"/>
            <a:ext cx="521982" cy="521982"/>
          </a:xfrm>
          <a:custGeom>
            <a:avLst/>
            <a:gdLst/>
            <a:ahLst/>
            <a:cxnLst/>
            <a:rect l="l" t="t" r="r" b="b"/>
            <a:pathLst>
              <a:path w="521982" h="521982">
                <a:moveTo>
                  <a:pt x="260991" y="0"/>
                </a:moveTo>
                <a:lnTo>
                  <a:pt x="260991" y="0"/>
                </a:lnTo>
                <a:cubicBezTo>
                  <a:pt x="405036" y="0"/>
                  <a:pt x="521982" y="116946"/>
                  <a:pt x="521982" y="260991"/>
                </a:cubicBezTo>
                <a:lnTo>
                  <a:pt x="521982" y="260991"/>
                </a:lnTo>
                <a:cubicBezTo>
                  <a:pt x="521982" y="405036"/>
                  <a:pt x="405036" y="521982"/>
                  <a:pt x="260991" y="521982"/>
                </a:cubicBezTo>
                <a:lnTo>
                  <a:pt x="260991" y="521982"/>
                </a:lnTo>
                <a:cubicBezTo>
                  <a:pt x="116946" y="521982"/>
                  <a:pt x="0" y="405036"/>
                  <a:pt x="0" y="260991"/>
                </a:cubicBezTo>
                <a:lnTo>
                  <a:pt x="0" y="260991"/>
                </a:lnTo>
                <a:cubicBezTo>
                  <a:pt x="0" y="116946"/>
                  <a:pt x="116946" y="0"/>
                  <a:pt x="260991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4" name="Shape 62"/>
          <p:cNvSpPr/>
          <p:nvPr/>
        </p:nvSpPr>
        <p:spPr>
          <a:xfrm>
            <a:off x="8466240" y="4371596"/>
            <a:ext cx="223706" cy="223706"/>
          </a:xfrm>
          <a:custGeom>
            <a:avLst/>
            <a:gdLst/>
            <a:ahLst/>
            <a:cxnLst/>
            <a:rect l="l" t="t" r="r" b="b"/>
            <a:pathLst>
              <a:path w="223706" h="223706">
                <a:moveTo>
                  <a:pt x="105299" y="38056"/>
                </a:moveTo>
                <a:lnTo>
                  <a:pt x="111853" y="47101"/>
                </a:lnTo>
                <a:lnTo>
                  <a:pt x="118407" y="38056"/>
                </a:lnTo>
                <a:cubicBezTo>
                  <a:pt x="129330" y="22939"/>
                  <a:pt x="146895" y="13982"/>
                  <a:pt x="165551" y="13982"/>
                </a:cubicBezTo>
                <a:cubicBezTo>
                  <a:pt x="197666" y="13982"/>
                  <a:pt x="223706" y="40022"/>
                  <a:pt x="223706" y="72137"/>
                </a:cubicBezTo>
                <a:lnTo>
                  <a:pt x="223706" y="73273"/>
                </a:lnTo>
                <a:cubicBezTo>
                  <a:pt x="223706" y="122296"/>
                  <a:pt x="162580" y="179227"/>
                  <a:pt x="130685" y="203564"/>
                </a:cubicBezTo>
                <a:cubicBezTo>
                  <a:pt x="125267" y="207671"/>
                  <a:pt x="118626" y="209725"/>
                  <a:pt x="111853" y="209725"/>
                </a:cubicBezTo>
                <a:cubicBezTo>
                  <a:pt x="105081" y="209725"/>
                  <a:pt x="98396" y="207715"/>
                  <a:pt x="93022" y="203564"/>
                </a:cubicBezTo>
                <a:cubicBezTo>
                  <a:pt x="61126" y="179227"/>
                  <a:pt x="0" y="122296"/>
                  <a:pt x="0" y="73273"/>
                </a:cubicBezTo>
                <a:lnTo>
                  <a:pt x="0" y="72137"/>
                </a:lnTo>
                <a:cubicBezTo>
                  <a:pt x="0" y="40022"/>
                  <a:pt x="26041" y="13982"/>
                  <a:pt x="58155" y="13982"/>
                </a:cubicBezTo>
                <a:cubicBezTo>
                  <a:pt x="76812" y="13982"/>
                  <a:pt x="94376" y="22939"/>
                  <a:pt x="105299" y="38056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65" name="Text 63"/>
          <p:cNvSpPr/>
          <p:nvPr/>
        </p:nvSpPr>
        <p:spPr>
          <a:xfrm>
            <a:off x="8950937" y="4352954"/>
            <a:ext cx="1463413" cy="2609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6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Wishlist &amp; History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8340405" y="4930862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7" name="Text 65"/>
          <p:cNvSpPr/>
          <p:nvPr/>
        </p:nvSpPr>
        <p:spPr>
          <a:xfrm>
            <a:off x="8638680" y="4893578"/>
            <a:ext cx="1519339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Save favorites for later</a:t>
            </a:r>
            <a:endParaRPr lang="en-US" sz="1600" dirty="0"/>
          </a:p>
        </p:txBody>
      </p:sp>
      <p:sp>
        <p:nvSpPr>
          <p:cNvPr id="68" name="Shape 66"/>
          <p:cNvSpPr/>
          <p:nvPr/>
        </p:nvSpPr>
        <p:spPr>
          <a:xfrm>
            <a:off x="8340405" y="5285064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9" name="Text 67"/>
          <p:cNvSpPr/>
          <p:nvPr/>
        </p:nvSpPr>
        <p:spPr>
          <a:xfrm>
            <a:off x="8638680" y="5247780"/>
            <a:ext cx="1621872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Order history &amp; tracking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8340405" y="5639266"/>
            <a:ext cx="167780" cy="167780"/>
          </a:xfrm>
          <a:custGeom>
            <a:avLst/>
            <a:gdLst/>
            <a:ahLst/>
            <a:cxnLst/>
            <a:rect l="l" t="t" r="r" b="b"/>
            <a:pathLst>
              <a:path w="167780" h="167780">
                <a:moveTo>
                  <a:pt x="83890" y="167780"/>
                </a:moveTo>
                <a:cubicBezTo>
                  <a:pt x="130190" y="167780"/>
                  <a:pt x="167780" y="130190"/>
                  <a:pt x="167780" y="83890"/>
                </a:cubicBezTo>
                <a:cubicBezTo>
                  <a:pt x="167780" y="37590"/>
                  <a:pt x="130190" y="0"/>
                  <a:pt x="83890" y="0"/>
                </a:cubicBezTo>
                <a:cubicBezTo>
                  <a:pt x="37590" y="0"/>
                  <a:pt x="0" y="37590"/>
                  <a:pt x="0" y="83890"/>
                </a:cubicBezTo>
                <a:cubicBezTo>
                  <a:pt x="0" y="130190"/>
                  <a:pt x="37590" y="167780"/>
                  <a:pt x="83890" y="167780"/>
                </a:cubicBezTo>
                <a:close/>
                <a:moveTo>
                  <a:pt x="111547" y="69701"/>
                </a:moveTo>
                <a:lnTo>
                  <a:pt x="85332" y="111646"/>
                </a:lnTo>
                <a:cubicBezTo>
                  <a:pt x="83955" y="113841"/>
                  <a:pt x="81596" y="115218"/>
                  <a:pt x="79007" y="115349"/>
                </a:cubicBezTo>
                <a:cubicBezTo>
                  <a:pt x="76418" y="115480"/>
                  <a:pt x="73928" y="114300"/>
                  <a:pt x="72388" y="112203"/>
                </a:cubicBezTo>
                <a:lnTo>
                  <a:pt x="56658" y="91230"/>
                </a:lnTo>
                <a:cubicBezTo>
                  <a:pt x="54037" y="87757"/>
                  <a:pt x="54758" y="82841"/>
                  <a:pt x="58231" y="80220"/>
                </a:cubicBezTo>
                <a:cubicBezTo>
                  <a:pt x="61705" y="77598"/>
                  <a:pt x="66620" y="78319"/>
                  <a:pt x="69242" y="81793"/>
                </a:cubicBezTo>
                <a:lnTo>
                  <a:pt x="78090" y="93590"/>
                </a:lnTo>
                <a:lnTo>
                  <a:pt x="98210" y="61377"/>
                </a:lnTo>
                <a:cubicBezTo>
                  <a:pt x="100504" y="57707"/>
                  <a:pt x="105354" y="56560"/>
                  <a:pt x="109057" y="58887"/>
                </a:cubicBezTo>
                <a:cubicBezTo>
                  <a:pt x="112760" y="61213"/>
                  <a:pt x="113874" y="66031"/>
                  <a:pt x="111547" y="69733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71" name="Text 69"/>
          <p:cNvSpPr/>
          <p:nvPr/>
        </p:nvSpPr>
        <p:spPr>
          <a:xfrm>
            <a:off x="8638680" y="5601982"/>
            <a:ext cx="1081248" cy="2423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Easy reordering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372844" y="6338349"/>
            <a:ext cx="11446312" cy="521982"/>
          </a:xfrm>
          <a:custGeom>
            <a:avLst/>
            <a:gdLst/>
            <a:ahLst/>
            <a:cxnLst/>
            <a:rect l="l" t="t" r="r" b="b"/>
            <a:pathLst>
              <a:path w="11446312" h="521982">
                <a:moveTo>
                  <a:pt x="111855" y="0"/>
                </a:moveTo>
                <a:lnTo>
                  <a:pt x="11334456" y="0"/>
                </a:lnTo>
                <a:cubicBezTo>
                  <a:pt x="11396233" y="0"/>
                  <a:pt x="11446312" y="50079"/>
                  <a:pt x="11446312" y="111855"/>
                </a:cubicBezTo>
                <a:lnTo>
                  <a:pt x="11446312" y="410126"/>
                </a:lnTo>
                <a:cubicBezTo>
                  <a:pt x="11446312" y="471902"/>
                  <a:pt x="11396233" y="521982"/>
                  <a:pt x="11334456" y="521982"/>
                </a:cubicBezTo>
                <a:lnTo>
                  <a:pt x="111855" y="521982"/>
                </a:lnTo>
                <a:cubicBezTo>
                  <a:pt x="50079" y="521982"/>
                  <a:pt x="0" y="471902"/>
                  <a:pt x="0" y="410126"/>
                </a:cubicBezTo>
                <a:lnTo>
                  <a:pt x="0" y="111855"/>
                </a:lnTo>
                <a:cubicBezTo>
                  <a:pt x="0" y="50079"/>
                  <a:pt x="50079" y="0"/>
                  <a:pt x="111855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73" name="Shape 71"/>
          <p:cNvSpPr/>
          <p:nvPr/>
        </p:nvSpPr>
        <p:spPr>
          <a:xfrm>
            <a:off x="577908" y="6487486"/>
            <a:ext cx="167780" cy="223706"/>
          </a:xfrm>
          <a:custGeom>
            <a:avLst/>
            <a:gdLst/>
            <a:ahLst/>
            <a:cxnLst/>
            <a:rect l="l" t="t" r="r" b="b"/>
            <a:pathLst>
              <a:path w="167780" h="223706">
                <a:moveTo>
                  <a:pt x="6991" y="27963"/>
                </a:moveTo>
                <a:cubicBezTo>
                  <a:pt x="6991" y="12540"/>
                  <a:pt x="19531" y="0"/>
                  <a:pt x="34954" y="0"/>
                </a:cubicBezTo>
                <a:lnTo>
                  <a:pt x="132826" y="0"/>
                </a:lnTo>
                <a:cubicBezTo>
                  <a:pt x="148249" y="0"/>
                  <a:pt x="160789" y="12540"/>
                  <a:pt x="160789" y="27963"/>
                </a:cubicBezTo>
                <a:lnTo>
                  <a:pt x="160789" y="195743"/>
                </a:lnTo>
                <a:cubicBezTo>
                  <a:pt x="160789" y="211167"/>
                  <a:pt x="148249" y="223706"/>
                  <a:pt x="132826" y="223706"/>
                </a:cubicBezTo>
                <a:lnTo>
                  <a:pt x="34954" y="223706"/>
                </a:lnTo>
                <a:cubicBezTo>
                  <a:pt x="19531" y="223706"/>
                  <a:pt x="6991" y="211167"/>
                  <a:pt x="6991" y="195743"/>
                </a:cubicBezTo>
                <a:lnTo>
                  <a:pt x="6991" y="27963"/>
                </a:lnTo>
                <a:close/>
                <a:moveTo>
                  <a:pt x="34954" y="27963"/>
                </a:moveTo>
                <a:lnTo>
                  <a:pt x="34954" y="160789"/>
                </a:lnTo>
                <a:lnTo>
                  <a:pt x="132826" y="160789"/>
                </a:lnTo>
                <a:lnTo>
                  <a:pt x="132826" y="27963"/>
                </a:lnTo>
                <a:lnTo>
                  <a:pt x="34954" y="27963"/>
                </a:lnTo>
                <a:close/>
                <a:moveTo>
                  <a:pt x="83890" y="206229"/>
                </a:moveTo>
                <a:cubicBezTo>
                  <a:pt x="91624" y="206229"/>
                  <a:pt x="97872" y="199981"/>
                  <a:pt x="97872" y="192248"/>
                </a:cubicBezTo>
                <a:cubicBezTo>
                  <a:pt x="97872" y="184514"/>
                  <a:pt x="91624" y="178266"/>
                  <a:pt x="83890" y="178266"/>
                </a:cubicBezTo>
                <a:cubicBezTo>
                  <a:pt x="76156" y="178266"/>
                  <a:pt x="69908" y="184514"/>
                  <a:pt x="69908" y="192248"/>
                </a:cubicBezTo>
                <a:cubicBezTo>
                  <a:pt x="69908" y="199981"/>
                  <a:pt x="76156" y="206229"/>
                  <a:pt x="83890" y="20622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4" name="Text 72"/>
          <p:cNvSpPr/>
          <p:nvPr/>
        </p:nvSpPr>
        <p:spPr>
          <a:xfrm>
            <a:off x="913468" y="6487486"/>
            <a:ext cx="2992073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Mobile-Responsive:</a:t>
            </a:r>
            <a:pPr>
              <a:lnSpc>
                <a:spcPct val="13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Optimized for all devices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5081282" y="6487486"/>
            <a:ext cx="251670" cy="223706"/>
          </a:xfrm>
          <a:custGeom>
            <a:avLst/>
            <a:gdLst/>
            <a:ahLst/>
            <a:cxnLst/>
            <a:rect l="l" t="t" r="r" b="b"/>
            <a:pathLst>
              <a:path w="251670" h="223706">
                <a:moveTo>
                  <a:pt x="69908" y="0"/>
                </a:moveTo>
                <a:cubicBezTo>
                  <a:pt x="77642" y="0"/>
                  <a:pt x="83890" y="6248"/>
                  <a:pt x="83890" y="13982"/>
                </a:cubicBezTo>
                <a:lnTo>
                  <a:pt x="83890" y="27963"/>
                </a:lnTo>
                <a:lnTo>
                  <a:pt x="139817" y="27963"/>
                </a:lnTo>
                <a:cubicBezTo>
                  <a:pt x="147550" y="27963"/>
                  <a:pt x="153798" y="34211"/>
                  <a:pt x="153798" y="41945"/>
                </a:cubicBezTo>
                <a:cubicBezTo>
                  <a:pt x="153798" y="49679"/>
                  <a:pt x="147550" y="55927"/>
                  <a:pt x="139817" y="55927"/>
                </a:cubicBezTo>
                <a:lnTo>
                  <a:pt x="135622" y="55927"/>
                </a:lnTo>
                <a:lnTo>
                  <a:pt x="131952" y="66020"/>
                </a:lnTo>
                <a:cubicBezTo>
                  <a:pt x="124786" y="85769"/>
                  <a:pt x="113994" y="103814"/>
                  <a:pt x="100406" y="119325"/>
                </a:cubicBezTo>
                <a:cubicBezTo>
                  <a:pt x="106610" y="123170"/>
                  <a:pt x="113077" y="126578"/>
                  <a:pt x="119805" y="129592"/>
                </a:cubicBezTo>
                <a:lnTo>
                  <a:pt x="141826" y="139380"/>
                </a:lnTo>
                <a:lnTo>
                  <a:pt x="169003" y="78210"/>
                </a:lnTo>
                <a:cubicBezTo>
                  <a:pt x="171232" y="73142"/>
                  <a:pt x="176256" y="69908"/>
                  <a:pt x="181761" y="69908"/>
                </a:cubicBezTo>
                <a:cubicBezTo>
                  <a:pt x="187267" y="69908"/>
                  <a:pt x="192291" y="73142"/>
                  <a:pt x="194520" y="78210"/>
                </a:cubicBezTo>
                <a:lnTo>
                  <a:pt x="250446" y="204045"/>
                </a:lnTo>
                <a:cubicBezTo>
                  <a:pt x="253592" y="211123"/>
                  <a:pt x="250403" y="219381"/>
                  <a:pt x="243368" y="222483"/>
                </a:cubicBezTo>
                <a:cubicBezTo>
                  <a:pt x="236334" y="225585"/>
                  <a:pt x="228032" y="222439"/>
                  <a:pt x="224930" y="215405"/>
                </a:cubicBezTo>
                <a:lnTo>
                  <a:pt x="216191" y="195743"/>
                </a:lnTo>
                <a:lnTo>
                  <a:pt x="147375" y="195743"/>
                </a:lnTo>
                <a:lnTo>
                  <a:pt x="138637" y="215405"/>
                </a:lnTo>
                <a:cubicBezTo>
                  <a:pt x="135491" y="222483"/>
                  <a:pt x="127233" y="225629"/>
                  <a:pt x="120199" y="222483"/>
                </a:cubicBezTo>
                <a:cubicBezTo>
                  <a:pt x="113164" y="219337"/>
                  <a:pt x="109974" y="211079"/>
                  <a:pt x="113120" y="204045"/>
                </a:cubicBezTo>
                <a:lnTo>
                  <a:pt x="130510" y="164940"/>
                </a:lnTo>
                <a:lnTo>
                  <a:pt x="108489" y="155153"/>
                </a:lnTo>
                <a:cubicBezTo>
                  <a:pt x="98440" y="150696"/>
                  <a:pt x="88827" y="145365"/>
                  <a:pt x="79739" y="139249"/>
                </a:cubicBezTo>
                <a:cubicBezTo>
                  <a:pt x="70433" y="146764"/>
                  <a:pt x="60252" y="153318"/>
                  <a:pt x="49373" y="158779"/>
                </a:cubicBezTo>
                <a:lnTo>
                  <a:pt x="34211" y="166294"/>
                </a:lnTo>
                <a:cubicBezTo>
                  <a:pt x="27308" y="169746"/>
                  <a:pt x="18919" y="166950"/>
                  <a:pt x="15467" y="160046"/>
                </a:cubicBezTo>
                <a:cubicBezTo>
                  <a:pt x="12015" y="153143"/>
                  <a:pt x="14812" y="144754"/>
                  <a:pt x="21715" y="141302"/>
                </a:cubicBezTo>
                <a:lnTo>
                  <a:pt x="36789" y="133743"/>
                </a:lnTo>
                <a:cubicBezTo>
                  <a:pt x="43911" y="130160"/>
                  <a:pt x="50683" y="126010"/>
                  <a:pt x="57063" y="121378"/>
                </a:cubicBezTo>
                <a:cubicBezTo>
                  <a:pt x="51033" y="115829"/>
                  <a:pt x="45353" y="109843"/>
                  <a:pt x="40066" y="103508"/>
                </a:cubicBezTo>
                <a:lnTo>
                  <a:pt x="35653" y="98177"/>
                </a:lnTo>
                <a:cubicBezTo>
                  <a:pt x="30716" y="92235"/>
                  <a:pt x="31502" y="83409"/>
                  <a:pt x="37445" y="78472"/>
                </a:cubicBezTo>
                <a:cubicBezTo>
                  <a:pt x="43387" y="73535"/>
                  <a:pt x="52213" y="74321"/>
                  <a:pt x="57150" y="80263"/>
                </a:cubicBezTo>
                <a:lnTo>
                  <a:pt x="61607" y="85594"/>
                </a:lnTo>
                <a:cubicBezTo>
                  <a:pt x="66631" y="91667"/>
                  <a:pt x="72137" y="97304"/>
                  <a:pt x="77948" y="102503"/>
                </a:cubicBezTo>
                <a:cubicBezTo>
                  <a:pt x="89963" y="89220"/>
                  <a:pt x="99444" y="73622"/>
                  <a:pt x="105693" y="56451"/>
                </a:cubicBezTo>
                <a:lnTo>
                  <a:pt x="105911" y="55927"/>
                </a:lnTo>
                <a:lnTo>
                  <a:pt x="14025" y="55927"/>
                </a:lnTo>
                <a:cubicBezTo>
                  <a:pt x="6248" y="55927"/>
                  <a:pt x="0" y="49679"/>
                  <a:pt x="0" y="41945"/>
                </a:cubicBezTo>
                <a:cubicBezTo>
                  <a:pt x="0" y="34211"/>
                  <a:pt x="6248" y="27963"/>
                  <a:pt x="13982" y="27963"/>
                </a:cubicBezTo>
                <a:lnTo>
                  <a:pt x="55927" y="27963"/>
                </a:lnTo>
                <a:lnTo>
                  <a:pt x="55927" y="13982"/>
                </a:lnTo>
                <a:cubicBezTo>
                  <a:pt x="55927" y="6248"/>
                  <a:pt x="62175" y="0"/>
                  <a:pt x="69908" y="0"/>
                </a:cubicBezTo>
                <a:close/>
                <a:moveTo>
                  <a:pt x="181761" y="118320"/>
                </a:moveTo>
                <a:lnTo>
                  <a:pt x="159784" y="167780"/>
                </a:lnTo>
                <a:lnTo>
                  <a:pt x="203739" y="167780"/>
                </a:lnTo>
                <a:lnTo>
                  <a:pt x="181761" y="118320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6" name="Text 74"/>
          <p:cNvSpPr/>
          <p:nvPr/>
        </p:nvSpPr>
        <p:spPr>
          <a:xfrm>
            <a:off x="5458786" y="6487486"/>
            <a:ext cx="2311633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Bilingual:</a:t>
            </a:r>
            <a:pPr>
              <a:lnSpc>
                <a:spcPct val="13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French &amp; Arabic interface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8963404" y="6487486"/>
            <a:ext cx="223706" cy="223706"/>
          </a:xfrm>
          <a:custGeom>
            <a:avLst/>
            <a:gdLst/>
            <a:ahLst/>
            <a:cxnLst/>
            <a:rect l="l" t="t" r="r" b="b"/>
            <a:pathLst>
              <a:path w="223706" h="223706">
                <a:moveTo>
                  <a:pt x="0" y="111853"/>
                </a:moveTo>
                <a:cubicBezTo>
                  <a:pt x="0" y="50120"/>
                  <a:pt x="50120" y="0"/>
                  <a:pt x="111853" y="0"/>
                </a:cubicBezTo>
                <a:cubicBezTo>
                  <a:pt x="173587" y="0"/>
                  <a:pt x="223706" y="50120"/>
                  <a:pt x="223706" y="111853"/>
                </a:cubicBezTo>
                <a:cubicBezTo>
                  <a:pt x="223706" y="173587"/>
                  <a:pt x="173587" y="223706"/>
                  <a:pt x="111853" y="223706"/>
                </a:cubicBezTo>
                <a:cubicBezTo>
                  <a:pt x="50120" y="223706"/>
                  <a:pt x="0" y="173587"/>
                  <a:pt x="0" y="111853"/>
                </a:cubicBezTo>
                <a:close/>
                <a:moveTo>
                  <a:pt x="70564" y="74234"/>
                </a:moveTo>
                <a:cubicBezTo>
                  <a:pt x="65233" y="71962"/>
                  <a:pt x="59072" y="74409"/>
                  <a:pt x="56800" y="79739"/>
                </a:cubicBezTo>
                <a:cubicBezTo>
                  <a:pt x="54528" y="85070"/>
                  <a:pt x="56975" y="91230"/>
                  <a:pt x="62306" y="93502"/>
                </a:cubicBezTo>
                <a:lnTo>
                  <a:pt x="67505" y="95731"/>
                </a:lnTo>
                <a:cubicBezTo>
                  <a:pt x="75064" y="98964"/>
                  <a:pt x="82885" y="101367"/>
                  <a:pt x="90924" y="102853"/>
                </a:cubicBezTo>
                <a:lnTo>
                  <a:pt x="90924" y="124743"/>
                </a:lnTo>
                <a:cubicBezTo>
                  <a:pt x="90924" y="126621"/>
                  <a:pt x="90619" y="128500"/>
                  <a:pt x="90007" y="130248"/>
                </a:cubicBezTo>
                <a:lnTo>
                  <a:pt x="77467" y="167867"/>
                </a:lnTo>
                <a:cubicBezTo>
                  <a:pt x="75632" y="173372"/>
                  <a:pt x="78603" y="179315"/>
                  <a:pt x="84108" y="181150"/>
                </a:cubicBezTo>
                <a:cubicBezTo>
                  <a:pt x="89614" y="182985"/>
                  <a:pt x="95556" y="180014"/>
                  <a:pt x="97391" y="174508"/>
                </a:cubicBezTo>
                <a:lnTo>
                  <a:pt x="108052" y="142525"/>
                </a:lnTo>
                <a:cubicBezTo>
                  <a:pt x="108620" y="140865"/>
                  <a:pt x="110149" y="139729"/>
                  <a:pt x="111897" y="139729"/>
                </a:cubicBezTo>
                <a:cubicBezTo>
                  <a:pt x="113645" y="139729"/>
                  <a:pt x="115218" y="140865"/>
                  <a:pt x="115742" y="142525"/>
                </a:cubicBezTo>
                <a:lnTo>
                  <a:pt x="126403" y="174508"/>
                </a:lnTo>
                <a:cubicBezTo>
                  <a:pt x="128238" y="180014"/>
                  <a:pt x="134180" y="182985"/>
                  <a:pt x="139685" y="181150"/>
                </a:cubicBezTo>
                <a:cubicBezTo>
                  <a:pt x="145191" y="179315"/>
                  <a:pt x="148118" y="173460"/>
                  <a:pt x="146283" y="167955"/>
                </a:cubicBezTo>
                <a:lnTo>
                  <a:pt x="133743" y="130335"/>
                </a:lnTo>
                <a:cubicBezTo>
                  <a:pt x="133132" y="128544"/>
                  <a:pt x="132826" y="126709"/>
                  <a:pt x="132826" y="124830"/>
                </a:cubicBezTo>
                <a:lnTo>
                  <a:pt x="132826" y="102940"/>
                </a:lnTo>
                <a:cubicBezTo>
                  <a:pt x="140865" y="101411"/>
                  <a:pt x="148686" y="99051"/>
                  <a:pt x="156245" y="95818"/>
                </a:cubicBezTo>
                <a:lnTo>
                  <a:pt x="161444" y="93590"/>
                </a:lnTo>
                <a:cubicBezTo>
                  <a:pt x="166775" y="91318"/>
                  <a:pt x="169222" y="85157"/>
                  <a:pt x="166950" y="79826"/>
                </a:cubicBezTo>
                <a:cubicBezTo>
                  <a:pt x="164678" y="74496"/>
                  <a:pt x="158517" y="72049"/>
                  <a:pt x="153186" y="74321"/>
                </a:cubicBezTo>
                <a:lnTo>
                  <a:pt x="147987" y="76462"/>
                </a:lnTo>
                <a:cubicBezTo>
                  <a:pt x="136583" y="81356"/>
                  <a:pt x="124306" y="83890"/>
                  <a:pt x="111853" y="83890"/>
                </a:cubicBezTo>
                <a:cubicBezTo>
                  <a:pt x="99401" y="83890"/>
                  <a:pt x="87167" y="81356"/>
                  <a:pt x="75719" y="76462"/>
                </a:cubicBezTo>
                <a:lnTo>
                  <a:pt x="70520" y="74234"/>
                </a:lnTo>
                <a:close/>
                <a:moveTo>
                  <a:pt x="111853" y="69908"/>
                </a:moveTo>
                <a:cubicBezTo>
                  <a:pt x="121499" y="69908"/>
                  <a:pt x="129330" y="62077"/>
                  <a:pt x="129330" y="52431"/>
                </a:cubicBezTo>
                <a:cubicBezTo>
                  <a:pt x="129330" y="42785"/>
                  <a:pt x="121499" y="34954"/>
                  <a:pt x="111853" y="34954"/>
                </a:cubicBezTo>
                <a:cubicBezTo>
                  <a:pt x="102207" y="34954"/>
                  <a:pt x="94376" y="42785"/>
                  <a:pt x="94376" y="52431"/>
                </a:cubicBezTo>
                <a:cubicBezTo>
                  <a:pt x="94376" y="62077"/>
                  <a:pt x="102207" y="69908"/>
                  <a:pt x="111853" y="69908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8" name="Text 76"/>
          <p:cNvSpPr/>
          <p:nvPr/>
        </p:nvSpPr>
        <p:spPr>
          <a:xfrm>
            <a:off x="9326927" y="6487486"/>
            <a:ext cx="2423486" cy="2237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74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Accessible:</a:t>
            </a:r>
            <a:pPr>
              <a:lnSpc>
                <a:spcPct val="130000"/>
              </a:lnSpc>
            </a:pPr>
            <a:r>
              <a:rPr lang="en-US" sz="1174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WCAG compliant design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50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 EXPERIENCE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603250"/>
            <a:ext cx="11747500" cy="476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0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Trust &amp; Convenience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17500" y="1206500"/>
            <a:ext cx="1016000" cy="47625"/>
          </a:xfrm>
          <a:custGeom>
            <a:avLst/>
            <a:gdLst/>
            <a:ahLst/>
            <a:cxnLst/>
            <a:rect l="l" t="t" r="r" b="b"/>
            <a:pathLst>
              <a:path w="1016000" h="47625">
                <a:moveTo>
                  <a:pt x="0" y="0"/>
                </a:moveTo>
                <a:lnTo>
                  <a:pt x="1016000" y="0"/>
                </a:lnTo>
                <a:lnTo>
                  <a:pt x="1016000" y="47625"/>
                </a:lnTo>
                <a:lnTo>
                  <a:pt x="0" y="47625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33375" y="1412875"/>
            <a:ext cx="5667375" cy="2913063"/>
          </a:xfrm>
          <a:custGeom>
            <a:avLst/>
            <a:gdLst/>
            <a:ahLst/>
            <a:cxnLst/>
            <a:rect l="l" t="t" r="r" b="b"/>
            <a:pathLst>
              <a:path w="5667375" h="2913063">
                <a:moveTo>
                  <a:pt x="31750" y="0"/>
                </a:moveTo>
                <a:lnTo>
                  <a:pt x="5572118" y="0"/>
                </a:lnTo>
                <a:cubicBezTo>
                  <a:pt x="5624727" y="0"/>
                  <a:pt x="5667375" y="42648"/>
                  <a:pt x="5667375" y="95257"/>
                </a:cubicBezTo>
                <a:lnTo>
                  <a:pt x="5667375" y="2817805"/>
                </a:lnTo>
                <a:cubicBezTo>
                  <a:pt x="5667375" y="2870414"/>
                  <a:pt x="5624727" y="2913062"/>
                  <a:pt x="5572118" y="2913063"/>
                </a:cubicBezTo>
                <a:lnTo>
                  <a:pt x="31750" y="2913063"/>
                </a:lnTo>
                <a:cubicBezTo>
                  <a:pt x="14215" y="2913063"/>
                  <a:pt x="0" y="2898848"/>
                  <a:pt x="0" y="288131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33375" y="1412875"/>
            <a:ext cx="31750" cy="2913063"/>
          </a:xfrm>
          <a:custGeom>
            <a:avLst/>
            <a:gdLst/>
            <a:ahLst/>
            <a:cxnLst/>
            <a:rect l="l" t="t" r="r" b="b"/>
            <a:pathLst>
              <a:path w="31750" h="2913063">
                <a:moveTo>
                  <a:pt x="31750" y="0"/>
                </a:moveTo>
                <a:lnTo>
                  <a:pt x="31750" y="0"/>
                </a:lnTo>
                <a:lnTo>
                  <a:pt x="31750" y="2913063"/>
                </a:lnTo>
                <a:lnTo>
                  <a:pt x="31750" y="2913063"/>
                </a:lnTo>
                <a:cubicBezTo>
                  <a:pt x="14227" y="2913063"/>
                  <a:pt x="0" y="2898836"/>
                  <a:pt x="0" y="2881313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39750" y="160337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654844" y="1730375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88999" y="-2977"/>
                </a:moveTo>
                <a:cubicBezTo>
                  <a:pt x="86730" y="-5283"/>
                  <a:pt x="83418" y="-6214"/>
                  <a:pt x="80293" y="-5358"/>
                </a:cubicBezTo>
                <a:cubicBezTo>
                  <a:pt x="77167" y="-4502"/>
                  <a:pt x="74749" y="-2084"/>
                  <a:pt x="73968" y="1042"/>
                </a:cubicBezTo>
                <a:lnTo>
                  <a:pt x="68275" y="23440"/>
                </a:lnTo>
                <a:cubicBezTo>
                  <a:pt x="67866" y="25078"/>
                  <a:pt x="66191" y="26045"/>
                  <a:pt x="64591" y="25561"/>
                </a:cubicBezTo>
                <a:lnTo>
                  <a:pt x="42342" y="19310"/>
                </a:lnTo>
                <a:cubicBezTo>
                  <a:pt x="39216" y="18417"/>
                  <a:pt x="35868" y="19310"/>
                  <a:pt x="33598" y="21580"/>
                </a:cubicBezTo>
                <a:cubicBezTo>
                  <a:pt x="31328" y="23850"/>
                  <a:pt x="30435" y="27198"/>
                  <a:pt x="31328" y="30324"/>
                </a:cubicBezTo>
                <a:lnTo>
                  <a:pt x="37616" y="52574"/>
                </a:lnTo>
                <a:cubicBezTo>
                  <a:pt x="38063" y="54173"/>
                  <a:pt x="37095" y="55848"/>
                  <a:pt x="35496" y="56257"/>
                </a:cubicBezTo>
                <a:lnTo>
                  <a:pt x="13060" y="61950"/>
                </a:lnTo>
                <a:cubicBezTo>
                  <a:pt x="9934" y="62731"/>
                  <a:pt x="7479" y="65187"/>
                  <a:pt x="6623" y="68312"/>
                </a:cubicBezTo>
                <a:cubicBezTo>
                  <a:pt x="5767" y="71438"/>
                  <a:pt x="6697" y="74749"/>
                  <a:pt x="9004" y="77019"/>
                </a:cubicBezTo>
                <a:lnTo>
                  <a:pt x="25561" y="93129"/>
                </a:lnTo>
                <a:cubicBezTo>
                  <a:pt x="26752" y="94283"/>
                  <a:pt x="26752" y="96217"/>
                  <a:pt x="25561" y="97408"/>
                </a:cubicBezTo>
                <a:lnTo>
                  <a:pt x="9041" y="113519"/>
                </a:lnTo>
                <a:cubicBezTo>
                  <a:pt x="6734" y="115788"/>
                  <a:pt x="5804" y="119100"/>
                  <a:pt x="6660" y="122225"/>
                </a:cubicBezTo>
                <a:cubicBezTo>
                  <a:pt x="7516" y="125350"/>
                  <a:pt x="9971" y="127769"/>
                  <a:pt x="13097" y="128588"/>
                </a:cubicBezTo>
                <a:lnTo>
                  <a:pt x="35496" y="134280"/>
                </a:lnTo>
                <a:cubicBezTo>
                  <a:pt x="37133" y="134689"/>
                  <a:pt x="38100" y="136364"/>
                  <a:pt x="37616" y="137964"/>
                </a:cubicBezTo>
                <a:lnTo>
                  <a:pt x="31328" y="160176"/>
                </a:lnTo>
                <a:cubicBezTo>
                  <a:pt x="30435" y="163302"/>
                  <a:pt x="31328" y="166650"/>
                  <a:pt x="33598" y="168920"/>
                </a:cubicBezTo>
                <a:cubicBezTo>
                  <a:pt x="35868" y="171190"/>
                  <a:pt x="39216" y="172083"/>
                  <a:pt x="42342" y="171190"/>
                </a:cubicBezTo>
                <a:lnTo>
                  <a:pt x="64591" y="164902"/>
                </a:lnTo>
                <a:cubicBezTo>
                  <a:pt x="66191" y="164455"/>
                  <a:pt x="67866" y="165422"/>
                  <a:pt x="68275" y="167022"/>
                </a:cubicBezTo>
                <a:lnTo>
                  <a:pt x="73968" y="189421"/>
                </a:lnTo>
                <a:cubicBezTo>
                  <a:pt x="74749" y="192546"/>
                  <a:pt x="77205" y="195002"/>
                  <a:pt x="80330" y="195858"/>
                </a:cubicBezTo>
                <a:cubicBezTo>
                  <a:pt x="83455" y="196714"/>
                  <a:pt x="86767" y="195783"/>
                  <a:pt x="89036" y="193477"/>
                </a:cubicBezTo>
                <a:lnTo>
                  <a:pt x="105147" y="176919"/>
                </a:lnTo>
                <a:cubicBezTo>
                  <a:pt x="106300" y="175729"/>
                  <a:pt x="108235" y="175729"/>
                  <a:pt x="109426" y="176919"/>
                </a:cubicBezTo>
                <a:lnTo>
                  <a:pt x="125499" y="193477"/>
                </a:lnTo>
                <a:cubicBezTo>
                  <a:pt x="127769" y="195783"/>
                  <a:pt x="131080" y="196714"/>
                  <a:pt x="134206" y="195858"/>
                </a:cubicBezTo>
                <a:cubicBezTo>
                  <a:pt x="137331" y="195002"/>
                  <a:pt x="139750" y="192546"/>
                  <a:pt x="140568" y="189421"/>
                </a:cubicBezTo>
                <a:lnTo>
                  <a:pt x="146261" y="167060"/>
                </a:lnTo>
                <a:cubicBezTo>
                  <a:pt x="146670" y="165422"/>
                  <a:pt x="148344" y="164455"/>
                  <a:pt x="149944" y="164939"/>
                </a:cubicBezTo>
                <a:lnTo>
                  <a:pt x="172194" y="171227"/>
                </a:lnTo>
                <a:cubicBezTo>
                  <a:pt x="175320" y="172120"/>
                  <a:pt x="178668" y="171227"/>
                  <a:pt x="180938" y="168957"/>
                </a:cubicBezTo>
                <a:cubicBezTo>
                  <a:pt x="183207" y="166687"/>
                  <a:pt x="184100" y="163339"/>
                  <a:pt x="183207" y="160213"/>
                </a:cubicBezTo>
                <a:lnTo>
                  <a:pt x="176919" y="137964"/>
                </a:lnTo>
                <a:cubicBezTo>
                  <a:pt x="176473" y="136364"/>
                  <a:pt x="177440" y="134689"/>
                  <a:pt x="179040" y="134280"/>
                </a:cubicBezTo>
                <a:lnTo>
                  <a:pt x="201439" y="128588"/>
                </a:lnTo>
                <a:cubicBezTo>
                  <a:pt x="204564" y="127806"/>
                  <a:pt x="207020" y="125350"/>
                  <a:pt x="207876" y="122225"/>
                </a:cubicBezTo>
                <a:cubicBezTo>
                  <a:pt x="208731" y="119100"/>
                  <a:pt x="207801" y="115751"/>
                  <a:pt x="205494" y="113519"/>
                </a:cubicBezTo>
                <a:lnTo>
                  <a:pt x="188937" y="97408"/>
                </a:lnTo>
                <a:cubicBezTo>
                  <a:pt x="187747" y="96255"/>
                  <a:pt x="187747" y="94320"/>
                  <a:pt x="188937" y="93129"/>
                </a:cubicBezTo>
                <a:lnTo>
                  <a:pt x="205494" y="77019"/>
                </a:lnTo>
                <a:cubicBezTo>
                  <a:pt x="207801" y="74749"/>
                  <a:pt x="208731" y="71437"/>
                  <a:pt x="207876" y="68312"/>
                </a:cubicBezTo>
                <a:cubicBezTo>
                  <a:pt x="207020" y="65187"/>
                  <a:pt x="204564" y="62768"/>
                  <a:pt x="201439" y="61950"/>
                </a:cubicBezTo>
                <a:lnTo>
                  <a:pt x="179040" y="56257"/>
                </a:lnTo>
                <a:cubicBezTo>
                  <a:pt x="177403" y="55848"/>
                  <a:pt x="176436" y="54173"/>
                  <a:pt x="176919" y="52574"/>
                </a:cubicBezTo>
                <a:lnTo>
                  <a:pt x="183207" y="30324"/>
                </a:lnTo>
                <a:cubicBezTo>
                  <a:pt x="184100" y="27198"/>
                  <a:pt x="183207" y="23850"/>
                  <a:pt x="180938" y="21580"/>
                </a:cubicBezTo>
                <a:cubicBezTo>
                  <a:pt x="178668" y="19310"/>
                  <a:pt x="175320" y="18417"/>
                  <a:pt x="172194" y="19310"/>
                </a:cubicBezTo>
                <a:lnTo>
                  <a:pt x="149944" y="25598"/>
                </a:lnTo>
                <a:cubicBezTo>
                  <a:pt x="148344" y="26045"/>
                  <a:pt x="146670" y="25078"/>
                  <a:pt x="146261" y="23478"/>
                </a:cubicBezTo>
                <a:lnTo>
                  <a:pt x="140568" y="1042"/>
                </a:lnTo>
                <a:cubicBezTo>
                  <a:pt x="139787" y="-2084"/>
                  <a:pt x="137331" y="-4539"/>
                  <a:pt x="134206" y="-5395"/>
                </a:cubicBezTo>
                <a:cubicBezTo>
                  <a:pt x="131080" y="-6251"/>
                  <a:pt x="127769" y="-5321"/>
                  <a:pt x="125499" y="-3014"/>
                </a:cubicBezTo>
                <a:lnTo>
                  <a:pt x="109389" y="13581"/>
                </a:lnTo>
                <a:cubicBezTo>
                  <a:pt x="108235" y="14771"/>
                  <a:pt x="106300" y="14771"/>
                  <a:pt x="105110" y="13581"/>
                </a:cubicBezTo>
                <a:lnTo>
                  <a:pt x="88999" y="-2977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079500" y="1698625"/>
            <a:ext cx="188118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Authenticity Guarantee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9750" y="2174875"/>
            <a:ext cx="5341938" cy="4683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 product is </a:t>
            </a:r>
            <a:pPr>
              <a:lnSpc>
                <a:spcPct val="14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 authentic</a:t>
            </a:r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sourced directly from brand manufacturers with full traceability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39750" y="2766219"/>
            <a:ext cx="2587625" cy="635000"/>
          </a:xfrm>
          <a:custGeom>
            <a:avLst/>
            <a:gdLst/>
            <a:ahLst/>
            <a:cxnLst/>
            <a:rect l="l" t="t" r="r" b="b"/>
            <a:pathLst>
              <a:path w="2587625" h="635000">
                <a:moveTo>
                  <a:pt x="63500" y="0"/>
                </a:moveTo>
                <a:lnTo>
                  <a:pt x="2524125" y="0"/>
                </a:lnTo>
                <a:cubicBezTo>
                  <a:pt x="2559172" y="0"/>
                  <a:pt x="2587625" y="28453"/>
                  <a:pt x="2587625" y="63500"/>
                </a:cubicBezTo>
                <a:lnTo>
                  <a:pt x="2587625" y="571500"/>
                </a:lnTo>
                <a:cubicBezTo>
                  <a:pt x="2587625" y="606547"/>
                  <a:pt x="2559172" y="635000"/>
                  <a:pt x="2524125" y="635000"/>
                </a:cubicBezTo>
                <a:lnTo>
                  <a:pt x="63500" y="635000"/>
                </a:lnTo>
                <a:cubicBezTo>
                  <a:pt x="28453" y="635000"/>
                  <a:pt x="0" y="606547"/>
                  <a:pt x="0" y="571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12" name="Shape 10"/>
          <p:cNvSpPr/>
          <p:nvPr/>
        </p:nvSpPr>
        <p:spPr>
          <a:xfrm>
            <a:off x="1726406" y="2861469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0050" y="31700"/>
                </a:moveTo>
                <a:lnTo>
                  <a:pt x="56666" y="79921"/>
                </a:lnTo>
                <a:cubicBezTo>
                  <a:pt x="54955" y="81818"/>
                  <a:pt x="55029" y="84758"/>
                  <a:pt x="56852" y="86581"/>
                </a:cubicBezTo>
                <a:cubicBezTo>
                  <a:pt x="68200" y="97929"/>
                  <a:pt x="86618" y="97929"/>
                  <a:pt x="97966" y="86581"/>
                </a:cubicBezTo>
                <a:lnTo>
                  <a:pt x="109798" y="74749"/>
                </a:lnTo>
                <a:cubicBezTo>
                  <a:pt x="111361" y="73186"/>
                  <a:pt x="113333" y="72330"/>
                  <a:pt x="115342" y="72182"/>
                </a:cubicBezTo>
                <a:cubicBezTo>
                  <a:pt x="117872" y="71958"/>
                  <a:pt x="120476" y="72814"/>
                  <a:pt x="122411" y="74749"/>
                </a:cubicBezTo>
                <a:lnTo>
                  <a:pt x="188119" y="139898"/>
                </a:lnTo>
                <a:lnTo>
                  <a:pt x="214313" y="119063"/>
                </a:lnTo>
                <a:lnTo>
                  <a:pt x="214313" y="11906"/>
                </a:lnTo>
                <a:lnTo>
                  <a:pt x="172641" y="35719"/>
                </a:lnTo>
                <a:lnTo>
                  <a:pt x="163785" y="29803"/>
                </a:lnTo>
                <a:cubicBezTo>
                  <a:pt x="157907" y="25896"/>
                  <a:pt x="151023" y="23812"/>
                  <a:pt x="143954" y="23812"/>
                </a:cubicBezTo>
                <a:lnTo>
                  <a:pt x="117760" y="23812"/>
                </a:lnTo>
                <a:cubicBezTo>
                  <a:pt x="117351" y="23812"/>
                  <a:pt x="116904" y="23812"/>
                  <a:pt x="116495" y="23850"/>
                </a:cubicBezTo>
                <a:cubicBezTo>
                  <a:pt x="110207" y="24185"/>
                  <a:pt x="104291" y="27012"/>
                  <a:pt x="100050" y="31700"/>
                </a:cubicBezTo>
                <a:close/>
                <a:moveTo>
                  <a:pt x="43383" y="67977"/>
                </a:moveTo>
                <a:lnTo>
                  <a:pt x="83121" y="23812"/>
                </a:lnTo>
                <a:lnTo>
                  <a:pt x="68387" y="23812"/>
                </a:lnTo>
                <a:cubicBezTo>
                  <a:pt x="58899" y="23812"/>
                  <a:pt x="49820" y="27570"/>
                  <a:pt x="43123" y="34268"/>
                </a:cubicBezTo>
                <a:lnTo>
                  <a:pt x="41672" y="35719"/>
                </a:lnTo>
                <a:lnTo>
                  <a:pt x="0" y="11906"/>
                </a:lnTo>
                <a:lnTo>
                  <a:pt x="0" y="119063"/>
                </a:lnTo>
                <a:lnTo>
                  <a:pt x="58192" y="167543"/>
                </a:lnTo>
                <a:cubicBezTo>
                  <a:pt x="66749" y="174687"/>
                  <a:pt x="77539" y="178594"/>
                  <a:pt x="88664" y="178594"/>
                </a:cubicBezTo>
                <a:lnTo>
                  <a:pt x="94506" y="178594"/>
                </a:lnTo>
                <a:lnTo>
                  <a:pt x="91901" y="175989"/>
                </a:lnTo>
                <a:cubicBezTo>
                  <a:pt x="88404" y="172492"/>
                  <a:pt x="88404" y="166836"/>
                  <a:pt x="91901" y="163376"/>
                </a:cubicBezTo>
                <a:cubicBezTo>
                  <a:pt x="95399" y="159916"/>
                  <a:pt x="101054" y="159879"/>
                  <a:pt x="104515" y="163376"/>
                </a:cubicBezTo>
                <a:lnTo>
                  <a:pt x="119769" y="178631"/>
                </a:lnTo>
                <a:lnTo>
                  <a:pt x="123118" y="178631"/>
                </a:lnTo>
                <a:cubicBezTo>
                  <a:pt x="130225" y="178631"/>
                  <a:pt x="137182" y="177031"/>
                  <a:pt x="143508" y="174054"/>
                </a:cubicBezTo>
                <a:lnTo>
                  <a:pt x="133573" y="164083"/>
                </a:lnTo>
                <a:cubicBezTo>
                  <a:pt x="130076" y="160586"/>
                  <a:pt x="130076" y="154930"/>
                  <a:pt x="133573" y="151470"/>
                </a:cubicBezTo>
                <a:cubicBezTo>
                  <a:pt x="137071" y="148010"/>
                  <a:pt x="142726" y="147972"/>
                  <a:pt x="146186" y="151470"/>
                </a:cubicBezTo>
                <a:lnTo>
                  <a:pt x="158093" y="163376"/>
                </a:lnTo>
                <a:lnTo>
                  <a:pt x="164604" y="156865"/>
                </a:lnTo>
                <a:cubicBezTo>
                  <a:pt x="167915" y="153553"/>
                  <a:pt x="168883" y="148754"/>
                  <a:pt x="167432" y="144549"/>
                </a:cubicBezTo>
                <a:lnTo>
                  <a:pt x="116123" y="93650"/>
                </a:lnTo>
                <a:lnTo>
                  <a:pt x="110579" y="99194"/>
                </a:lnTo>
                <a:cubicBezTo>
                  <a:pt x="92236" y="117537"/>
                  <a:pt x="62545" y="117537"/>
                  <a:pt x="44202" y="99194"/>
                </a:cubicBezTo>
                <a:cubicBezTo>
                  <a:pt x="35644" y="90636"/>
                  <a:pt x="35309" y="76907"/>
                  <a:pt x="43383" y="6794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3" name="Text 11"/>
          <p:cNvSpPr/>
          <p:nvPr/>
        </p:nvSpPr>
        <p:spPr>
          <a:xfrm>
            <a:off x="603250" y="3115469"/>
            <a:ext cx="246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Direct Partnerships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222625" y="2766219"/>
            <a:ext cx="2587625" cy="635000"/>
          </a:xfrm>
          <a:custGeom>
            <a:avLst/>
            <a:gdLst/>
            <a:ahLst/>
            <a:cxnLst/>
            <a:rect l="l" t="t" r="r" b="b"/>
            <a:pathLst>
              <a:path w="2587625" h="635000">
                <a:moveTo>
                  <a:pt x="63500" y="0"/>
                </a:moveTo>
                <a:lnTo>
                  <a:pt x="2524125" y="0"/>
                </a:lnTo>
                <a:cubicBezTo>
                  <a:pt x="2559172" y="0"/>
                  <a:pt x="2587625" y="28453"/>
                  <a:pt x="2587625" y="63500"/>
                </a:cubicBezTo>
                <a:lnTo>
                  <a:pt x="2587625" y="571500"/>
                </a:lnTo>
                <a:cubicBezTo>
                  <a:pt x="2587625" y="606547"/>
                  <a:pt x="2559172" y="635000"/>
                  <a:pt x="2524125" y="635000"/>
                </a:cubicBezTo>
                <a:lnTo>
                  <a:pt x="63500" y="635000"/>
                </a:lnTo>
                <a:cubicBezTo>
                  <a:pt x="28453" y="635000"/>
                  <a:pt x="0" y="606547"/>
                  <a:pt x="0" y="571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4421188" y="286146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6" name="Text 14"/>
          <p:cNvSpPr/>
          <p:nvPr/>
        </p:nvSpPr>
        <p:spPr>
          <a:xfrm>
            <a:off x="3286125" y="3115469"/>
            <a:ext cx="246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Full Traceability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39750" y="3496469"/>
            <a:ext cx="2587625" cy="635000"/>
          </a:xfrm>
          <a:custGeom>
            <a:avLst/>
            <a:gdLst/>
            <a:ahLst/>
            <a:cxnLst/>
            <a:rect l="l" t="t" r="r" b="b"/>
            <a:pathLst>
              <a:path w="2587625" h="635000">
                <a:moveTo>
                  <a:pt x="63500" y="0"/>
                </a:moveTo>
                <a:lnTo>
                  <a:pt x="2524125" y="0"/>
                </a:lnTo>
                <a:cubicBezTo>
                  <a:pt x="2559172" y="0"/>
                  <a:pt x="2587625" y="28453"/>
                  <a:pt x="2587625" y="63500"/>
                </a:cubicBezTo>
                <a:lnTo>
                  <a:pt x="2587625" y="571500"/>
                </a:lnTo>
                <a:cubicBezTo>
                  <a:pt x="2587625" y="606547"/>
                  <a:pt x="2559172" y="635000"/>
                  <a:pt x="2524125" y="635000"/>
                </a:cubicBezTo>
                <a:lnTo>
                  <a:pt x="63500" y="635000"/>
                </a:lnTo>
                <a:cubicBezTo>
                  <a:pt x="28453" y="635000"/>
                  <a:pt x="0" y="606547"/>
                  <a:pt x="0" y="571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18" name="Shape 16"/>
          <p:cNvSpPr/>
          <p:nvPr/>
        </p:nvSpPr>
        <p:spPr>
          <a:xfrm>
            <a:off x="1738313" y="3591719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9" name="Text 17"/>
          <p:cNvSpPr/>
          <p:nvPr/>
        </p:nvSpPr>
        <p:spPr>
          <a:xfrm>
            <a:off x="603250" y="3845719"/>
            <a:ext cx="246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Zero Counterfeits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22625" y="3496469"/>
            <a:ext cx="2587625" cy="635000"/>
          </a:xfrm>
          <a:custGeom>
            <a:avLst/>
            <a:gdLst/>
            <a:ahLst/>
            <a:cxnLst/>
            <a:rect l="l" t="t" r="r" b="b"/>
            <a:pathLst>
              <a:path w="2587625" h="635000">
                <a:moveTo>
                  <a:pt x="63500" y="0"/>
                </a:moveTo>
                <a:lnTo>
                  <a:pt x="2524125" y="0"/>
                </a:lnTo>
                <a:cubicBezTo>
                  <a:pt x="2559172" y="0"/>
                  <a:pt x="2587625" y="28453"/>
                  <a:pt x="2587625" y="63500"/>
                </a:cubicBezTo>
                <a:lnTo>
                  <a:pt x="2587625" y="571500"/>
                </a:lnTo>
                <a:cubicBezTo>
                  <a:pt x="2587625" y="606547"/>
                  <a:pt x="2559172" y="635000"/>
                  <a:pt x="2524125" y="635000"/>
                </a:cubicBezTo>
                <a:lnTo>
                  <a:pt x="63500" y="635000"/>
                </a:lnTo>
                <a:cubicBezTo>
                  <a:pt x="28453" y="635000"/>
                  <a:pt x="0" y="606547"/>
                  <a:pt x="0" y="57150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21" name="Shape 19"/>
          <p:cNvSpPr/>
          <p:nvPr/>
        </p:nvSpPr>
        <p:spPr>
          <a:xfrm>
            <a:off x="4433094" y="3591719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91492" y="-9637"/>
                </a:moveTo>
                <a:cubicBezTo>
                  <a:pt x="86506" y="-12688"/>
                  <a:pt x="80218" y="-12688"/>
                  <a:pt x="75233" y="-9637"/>
                </a:cubicBezTo>
                <a:cubicBezTo>
                  <a:pt x="66154" y="-4093"/>
                  <a:pt x="60536" y="-2604"/>
                  <a:pt x="49895" y="-2828"/>
                </a:cubicBezTo>
                <a:cubicBezTo>
                  <a:pt x="44053" y="-2977"/>
                  <a:pt x="38621" y="186"/>
                  <a:pt x="35793" y="5321"/>
                </a:cubicBezTo>
                <a:cubicBezTo>
                  <a:pt x="30696" y="14660"/>
                  <a:pt x="26566" y="18790"/>
                  <a:pt x="17227" y="23887"/>
                </a:cubicBezTo>
                <a:cubicBezTo>
                  <a:pt x="12092" y="26677"/>
                  <a:pt x="8967" y="32147"/>
                  <a:pt x="9079" y="37988"/>
                </a:cubicBezTo>
                <a:cubicBezTo>
                  <a:pt x="9339" y="48630"/>
                  <a:pt x="7813" y="54248"/>
                  <a:pt x="2270" y="63326"/>
                </a:cubicBezTo>
                <a:cubicBezTo>
                  <a:pt x="-781" y="68312"/>
                  <a:pt x="-781" y="74600"/>
                  <a:pt x="2270" y="79586"/>
                </a:cubicBezTo>
                <a:cubicBezTo>
                  <a:pt x="7813" y="88664"/>
                  <a:pt x="9302" y="94283"/>
                  <a:pt x="9079" y="104924"/>
                </a:cubicBezTo>
                <a:cubicBezTo>
                  <a:pt x="8930" y="110765"/>
                  <a:pt x="12092" y="116198"/>
                  <a:pt x="17227" y="119025"/>
                </a:cubicBezTo>
                <a:cubicBezTo>
                  <a:pt x="25450" y="123527"/>
                  <a:pt x="29617" y="127248"/>
                  <a:pt x="34007" y="134466"/>
                </a:cubicBezTo>
                <a:lnTo>
                  <a:pt x="15887" y="170594"/>
                </a:lnTo>
                <a:cubicBezTo>
                  <a:pt x="13692" y="175022"/>
                  <a:pt x="15478" y="180380"/>
                  <a:pt x="19869" y="182575"/>
                </a:cubicBezTo>
                <a:lnTo>
                  <a:pt x="51867" y="198574"/>
                </a:lnTo>
                <a:cubicBezTo>
                  <a:pt x="56145" y="200695"/>
                  <a:pt x="61354" y="199095"/>
                  <a:pt x="63661" y="194928"/>
                </a:cubicBezTo>
                <a:lnTo>
                  <a:pt x="83307" y="159544"/>
                </a:lnTo>
                <a:lnTo>
                  <a:pt x="102952" y="194928"/>
                </a:lnTo>
                <a:cubicBezTo>
                  <a:pt x="105259" y="199095"/>
                  <a:pt x="110468" y="200732"/>
                  <a:pt x="114746" y="198574"/>
                </a:cubicBezTo>
                <a:lnTo>
                  <a:pt x="146745" y="182575"/>
                </a:lnTo>
                <a:cubicBezTo>
                  <a:pt x="151172" y="180380"/>
                  <a:pt x="152958" y="175022"/>
                  <a:pt x="150726" y="170594"/>
                </a:cubicBezTo>
                <a:lnTo>
                  <a:pt x="132643" y="134429"/>
                </a:lnTo>
                <a:cubicBezTo>
                  <a:pt x="136996" y="127211"/>
                  <a:pt x="141201" y="123490"/>
                  <a:pt x="149423" y="118988"/>
                </a:cubicBezTo>
                <a:cubicBezTo>
                  <a:pt x="154558" y="116198"/>
                  <a:pt x="157683" y="110728"/>
                  <a:pt x="157572" y="104887"/>
                </a:cubicBezTo>
                <a:cubicBezTo>
                  <a:pt x="157311" y="94245"/>
                  <a:pt x="158837" y="88627"/>
                  <a:pt x="164381" y="79549"/>
                </a:cubicBezTo>
                <a:cubicBezTo>
                  <a:pt x="167432" y="74563"/>
                  <a:pt x="167432" y="68275"/>
                  <a:pt x="164381" y="63289"/>
                </a:cubicBezTo>
                <a:cubicBezTo>
                  <a:pt x="158837" y="54211"/>
                  <a:pt x="157349" y="48592"/>
                  <a:pt x="157572" y="37951"/>
                </a:cubicBezTo>
                <a:cubicBezTo>
                  <a:pt x="157721" y="32110"/>
                  <a:pt x="154558" y="26677"/>
                  <a:pt x="149423" y="23850"/>
                </a:cubicBezTo>
                <a:cubicBezTo>
                  <a:pt x="140084" y="18752"/>
                  <a:pt x="135954" y="14622"/>
                  <a:pt x="130857" y="5283"/>
                </a:cubicBezTo>
                <a:cubicBezTo>
                  <a:pt x="128067" y="149"/>
                  <a:pt x="122597" y="-2977"/>
                  <a:pt x="116756" y="-2865"/>
                </a:cubicBezTo>
                <a:cubicBezTo>
                  <a:pt x="106114" y="-2604"/>
                  <a:pt x="100496" y="-4130"/>
                  <a:pt x="91418" y="-9674"/>
                </a:cubicBezTo>
                <a:close/>
                <a:moveTo>
                  <a:pt x="83344" y="35719"/>
                </a:moveTo>
                <a:cubicBezTo>
                  <a:pt x="103057" y="35719"/>
                  <a:pt x="119063" y="51724"/>
                  <a:pt x="119063" y="71438"/>
                </a:cubicBezTo>
                <a:cubicBezTo>
                  <a:pt x="119063" y="91151"/>
                  <a:pt x="103057" y="107156"/>
                  <a:pt x="83344" y="107156"/>
                </a:cubicBezTo>
                <a:cubicBezTo>
                  <a:pt x="63630" y="107156"/>
                  <a:pt x="47625" y="91151"/>
                  <a:pt x="47625" y="71438"/>
                </a:cubicBezTo>
                <a:cubicBezTo>
                  <a:pt x="47625" y="51724"/>
                  <a:pt x="63630" y="35719"/>
                  <a:pt x="83344" y="3571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2" name="Text 20"/>
          <p:cNvSpPr/>
          <p:nvPr/>
        </p:nvSpPr>
        <p:spPr>
          <a:xfrm>
            <a:off x="3286125" y="3845719"/>
            <a:ext cx="246062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Quality Assured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33375" y="4448969"/>
            <a:ext cx="5667375" cy="1793875"/>
          </a:xfrm>
          <a:custGeom>
            <a:avLst/>
            <a:gdLst/>
            <a:ahLst/>
            <a:cxnLst/>
            <a:rect l="l" t="t" r="r" b="b"/>
            <a:pathLst>
              <a:path w="5667375" h="1793875">
                <a:moveTo>
                  <a:pt x="31750" y="0"/>
                </a:moveTo>
                <a:lnTo>
                  <a:pt x="5572120" y="0"/>
                </a:lnTo>
                <a:cubicBezTo>
                  <a:pt x="5624728" y="0"/>
                  <a:pt x="5667375" y="42647"/>
                  <a:pt x="5667375" y="95255"/>
                </a:cubicBezTo>
                <a:lnTo>
                  <a:pt x="5667375" y="1698620"/>
                </a:lnTo>
                <a:cubicBezTo>
                  <a:pt x="5667375" y="1751228"/>
                  <a:pt x="5624728" y="1793875"/>
                  <a:pt x="5572120" y="1793875"/>
                </a:cubicBezTo>
                <a:lnTo>
                  <a:pt x="31750" y="1793875"/>
                </a:lnTo>
                <a:cubicBezTo>
                  <a:pt x="14227" y="1793875"/>
                  <a:pt x="0" y="1779648"/>
                  <a:pt x="0" y="1762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333375" y="4448969"/>
            <a:ext cx="31750" cy="1793875"/>
          </a:xfrm>
          <a:custGeom>
            <a:avLst/>
            <a:gdLst/>
            <a:ahLst/>
            <a:cxnLst/>
            <a:rect l="l" t="t" r="r" b="b"/>
            <a:pathLst>
              <a:path w="31750" h="1793875">
                <a:moveTo>
                  <a:pt x="31750" y="0"/>
                </a:moveTo>
                <a:lnTo>
                  <a:pt x="31750" y="0"/>
                </a:lnTo>
                <a:lnTo>
                  <a:pt x="31750" y="1793875"/>
                </a:lnTo>
                <a:lnTo>
                  <a:pt x="31750" y="1793875"/>
                </a:lnTo>
                <a:cubicBezTo>
                  <a:pt x="14227" y="1793875"/>
                  <a:pt x="0" y="1779648"/>
                  <a:pt x="0" y="176212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5" name="Shape 23"/>
          <p:cNvSpPr/>
          <p:nvPr/>
        </p:nvSpPr>
        <p:spPr>
          <a:xfrm>
            <a:off x="539750" y="463946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6" name="Shape 24"/>
          <p:cNvSpPr/>
          <p:nvPr/>
        </p:nvSpPr>
        <p:spPr>
          <a:xfrm>
            <a:off x="654844" y="4766469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0" y="35719"/>
                </a:moveTo>
                <a:cubicBezTo>
                  <a:pt x="0" y="22585"/>
                  <a:pt x="10678" y="11906"/>
                  <a:pt x="23812" y="11906"/>
                </a:cubicBezTo>
                <a:lnTo>
                  <a:pt x="130969" y="11906"/>
                </a:lnTo>
                <a:cubicBezTo>
                  <a:pt x="144103" y="11906"/>
                  <a:pt x="154781" y="22585"/>
                  <a:pt x="154781" y="35719"/>
                </a:cubicBezTo>
                <a:lnTo>
                  <a:pt x="154781" y="47625"/>
                </a:lnTo>
                <a:lnTo>
                  <a:pt x="173645" y="47625"/>
                </a:lnTo>
                <a:cubicBezTo>
                  <a:pt x="179970" y="47625"/>
                  <a:pt x="186035" y="50118"/>
                  <a:pt x="190500" y="54583"/>
                </a:cubicBezTo>
                <a:lnTo>
                  <a:pt x="207355" y="71438"/>
                </a:lnTo>
                <a:cubicBezTo>
                  <a:pt x="211820" y="75902"/>
                  <a:pt x="214313" y="81967"/>
                  <a:pt x="214313" y="88292"/>
                </a:cubicBezTo>
                <a:lnTo>
                  <a:pt x="214313" y="142875"/>
                </a:lnTo>
                <a:cubicBezTo>
                  <a:pt x="214313" y="156009"/>
                  <a:pt x="203634" y="166688"/>
                  <a:pt x="190500" y="166688"/>
                </a:cubicBezTo>
                <a:lnTo>
                  <a:pt x="189272" y="166688"/>
                </a:lnTo>
                <a:cubicBezTo>
                  <a:pt x="185403" y="180417"/>
                  <a:pt x="172752" y="190500"/>
                  <a:pt x="157758" y="190500"/>
                </a:cubicBezTo>
                <a:cubicBezTo>
                  <a:pt x="142763" y="190500"/>
                  <a:pt x="130150" y="180417"/>
                  <a:pt x="126243" y="166688"/>
                </a:cubicBezTo>
                <a:lnTo>
                  <a:pt x="88069" y="166688"/>
                </a:lnTo>
                <a:cubicBezTo>
                  <a:pt x="84200" y="180417"/>
                  <a:pt x="71549" y="190500"/>
                  <a:pt x="56555" y="190500"/>
                </a:cubicBezTo>
                <a:cubicBezTo>
                  <a:pt x="41560" y="190500"/>
                  <a:pt x="28947" y="180417"/>
                  <a:pt x="25040" y="166688"/>
                </a:cubicBezTo>
                <a:lnTo>
                  <a:pt x="23812" y="166688"/>
                </a:lnTo>
                <a:cubicBezTo>
                  <a:pt x="10678" y="166688"/>
                  <a:pt x="0" y="156009"/>
                  <a:pt x="0" y="142875"/>
                </a:cubicBezTo>
                <a:lnTo>
                  <a:pt x="0" y="35719"/>
                </a:lnTo>
                <a:close/>
                <a:moveTo>
                  <a:pt x="190500" y="107156"/>
                </a:moveTo>
                <a:lnTo>
                  <a:pt x="190500" y="88292"/>
                </a:lnTo>
                <a:lnTo>
                  <a:pt x="173645" y="71438"/>
                </a:lnTo>
                <a:lnTo>
                  <a:pt x="154781" y="71438"/>
                </a:lnTo>
                <a:lnTo>
                  <a:pt x="154781" y="107156"/>
                </a:lnTo>
                <a:lnTo>
                  <a:pt x="190500" y="107156"/>
                </a:lnTo>
                <a:close/>
                <a:moveTo>
                  <a:pt x="71438" y="157758"/>
                </a:moveTo>
                <a:cubicBezTo>
                  <a:pt x="71438" y="149544"/>
                  <a:pt x="64769" y="142875"/>
                  <a:pt x="56555" y="142875"/>
                </a:cubicBezTo>
                <a:cubicBezTo>
                  <a:pt x="48341" y="142875"/>
                  <a:pt x="41672" y="149544"/>
                  <a:pt x="41672" y="157758"/>
                </a:cubicBezTo>
                <a:cubicBezTo>
                  <a:pt x="41672" y="165972"/>
                  <a:pt x="48341" y="172641"/>
                  <a:pt x="56555" y="172641"/>
                </a:cubicBezTo>
                <a:cubicBezTo>
                  <a:pt x="64769" y="172641"/>
                  <a:pt x="71438" y="165972"/>
                  <a:pt x="71438" y="157758"/>
                </a:cubicBezTo>
                <a:close/>
                <a:moveTo>
                  <a:pt x="157758" y="172641"/>
                </a:moveTo>
                <a:cubicBezTo>
                  <a:pt x="165972" y="172641"/>
                  <a:pt x="172641" y="165972"/>
                  <a:pt x="172641" y="157758"/>
                </a:cubicBezTo>
                <a:cubicBezTo>
                  <a:pt x="172641" y="149544"/>
                  <a:pt x="165972" y="142875"/>
                  <a:pt x="157758" y="142875"/>
                </a:cubicBezTo>
                <a:cubicBezTo>
                  <a:pt x="149544" y="142875"/>
                  <a:pt x="142875" y="149544"/>
                  <a:pt x="142875" y="157758"/>
                </a:cubicBezTo>
                <a:cubicBezTo>
                  <a:pt x="142875" y="165972"/>
                  <a:pt x="149544" y="172641"/>
                  <a:pt x="157758" y="172641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7" name="Text 25"/>
          <p:cNvSpPr/>
          <p:nvPr/>
        </p:nvSpPr>
        <p:spPr>
          <a:xfrm>
            <a:off x="1079500" y="4734719"/>
            <a:ext cx="1095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Fast Delivery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68313" y="5210969"/>
            <a:ext cx="579438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250" b="1" dirty="0">
                <a:solidFill>
                  <a:srgbClr val="B89A7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600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08000" y="5528469"/>
            <a:ext cx="500063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MAD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069677" y="5353844"/>
            <a:ext cx="4159250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Free shipping threshold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5251549" y="5210969"/>
            <a:ext cx="627063" cy="3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250" b="1" dirty="0">
                <a:solidFill>
                  <a:srgbClr val="B89A7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Fast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5291237" y="5528469"/>
            <a:ext cx="547688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Delivery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539750" y="5845969"/>
            <a:ext cx="533400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Reliable nationwide shipping with order tracking and delivery notifications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07125" y="1412875"/>
            <a:ext cx="5667375" cy="2079625"/>
          </a:xfrm>
          <a:custGeom>
            <a:avLst/>
            <a:gdLst/>
            <a:ahLst/>
            <a:cxnLst/>
            <a:rect l="l" t="t" r="r" b="b"/>
            <a:pathLst>
              <a:path w="5667375" h="2079625">
                <a:moveTo>
                  <a:pt x="31750" y="0"/>
                </a:moveTo>
                <a:lnTo>
                  <a:pt x="5572128" y="0"/>
                </a:lnTo>
                <a:cubicBezTo>
                  <a:pt x="5624732" y="0"/>
                  <a:pt x="5667375" y="42643"/>
                  <a:pt x="5667375" y="95247"/>
                </a:cubicBezTo>
                <a:lnTo>
                  <a:pt x="5667375" y="1984378"/>
                </a:lnTo>
                <a:cubicBezTo>
                  <a:pt x="5667375" y="2036982"/>
                  <a:pt x="5624732" y="2079625"/>
                  <a:pt x="5572128" y="2079625"/>
                </a:cubicBezTo>
                <a:lnTo>
                  <a:pt x="31750" y="2079625"/>
                </a:lnTo>
                <a:cubicBezTo>
                  <a:pt x="14227" y="2079625"/>
                  <a:pt x="0" y="2065398"/>
                  <a:pt x="0" y="20478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19063" dist="79375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207125" y="1412875"/>
            <a:ext cx="31750" cy="2079625"/>
          </a:xfrm>
          <a:custGeom>
            <a:avLst/>
            <a:gdLst/>
            <a:ahLst/>
            <a:cxnLst/>
            <a:rect l="l" t="t" r="r" b="b"/>
            <a:pathLst>
              <a:path w="31750" h="2079625">
                <a:moveTo>
                  <a:pt x="31750" y="0"/>
                </a:moveTo>
                <a:lnTo>
                  <a:pt x="31750" y="0"/>
                </a:lnTo>
                <a:lnTo>
                  <a:pt x="31750" y="2079625"/>
                </a:lnTo>
                <a:lnTo>
                  <a:pt x="31750" y="2079625"/>
                </a:lnTo>
                <a:cubicBezTo>
                  <a:pt x="14227" y="2079625"/>
                  <a:pt x="0" y="2065398"/>
                  <a:pt x="0" y="20478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6" name="Shape 34"/>
          <p:cNvSpPr/>
          <p:nvPr/>
        </p:nvSpPr>
        <p:spPr>
          <a:xfrm>
            <a:off x="6413500" y="1603375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7" name="Shape 35"/>
          <p:cNvSpPr/>
          <p:nvPr/>
        </p:nvSpPr>
        <p:spPr>
          <a:xfrm>
            <a:off x="6540500" y="1730375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47625"/>
                </a:moveTo>
                <a:lnTo>
                  <a:pt x="0" y="59531"/>
                </a:lnTo>
                <a:lnTo>
                  <a:pt x="190500" y="59531"/>
                </a:lnTo>
                <a:lnTo>
                  <a:pt x="190500" y="47625"/>
                </a:lnTo>
                <a:cubicBezTo>
                  <a:pt x="190500" y="34491"/>
                  <a:pt x="179822" y="23812"/>
                  <a:pt x="166688" y="23812"/>
                </a:cubicBezTo>
                <a:lnTo>
                  <a:pt x="23812" y="23812"/>
                </a:lnTo>
                <a:cubicBezTo>
                  <a:pt x="10678" y="23812"/>
                  <a:pt x="0" y="34491"/>
                  <a:pt x="0" y="47625"/>
                </a:cubicBezTo>
                <a:close/>
                <a:moveTo>
                  <a:pt x="0" y="77391"/>
                </a:moveTo>
                <a:lnTo>
                  <a:pt x="0" y="142875"/>
                </a:lnTo>
                <a:cubicBezTo>
                  <a:pt x="0" y="156009"/>
                  <a:pt x="10678" y="166688"/>
                  <a:pt x="23812" y="166688"/>
                </a:cubicBezTo>
                <a:lnTo>
                  <a:pt x="166688" y="166688"/>
                </a:lnTo>
                <a:cubicBezTo>
                  <a:pt x="179822" y="166688"/>
                  <a:pt x="190500" y="156009"/>
                  <a:pt x="190500" y="142875"/>
                </a:cubicBezTo>
                <a:lnTo>
                  <a:pt x="190500" y="77391"/>
                </a:lnTo>
                <a:lnTo>
                  <a:pt x="0" y="77391"/>
                </a:lnTo>
                <a:close/>
                <a:moveTo>
                  <a:pt x="23812" y="133945"/>
                </a:moveTo>
                <a:cubicBezTo>
                  <a:pt x="23812" y="128997"/>
                  <a:pt x="27794" y="125016"/>
                  <a:pt x="32742" y="125016"/>
                </a:cubicBezTo>
                <a:lnTo>
                  <a:pt x="50602" y="125016"/>
                </a:lnTo>
                <a:cubicBezTo>
                  <a:pt x="55550" y="125016"/>
                  <a:pt x="59531" y="128997"/>
                  <a:pt x="59531" y="133945"/>
                </a:cubicBezTo>
                <a:cubicBezTo>
                  <a:pt x="59531" y="138894"/>
                  <a:pt x="55550" y="142875"/>
                  <a:pt x="50602" y="142875"/>
                </a:cubicBezTo>
                <a:lnTo>
                  <a:pt x="32742" y="142875"/>
                </a:lnTo>
                <a:cubicBezTo>
                  <a:pt x="27794" y="142875"/>
                  <a:pt x="23812" y="138894"/>
                  <a:pt x="23812" y="133945"/>
                </a:cubicBezTo>
                <a:close/>
                <a:moveTo>
                  <a:pt x="77391" y="133945"/>
                </a:moveTo>
                <a:cubicBezTo>
                  <a:pt x="77391" y="128997"/>
                  <a:pt x="81372" y="125016"/>
                  <a:pt x="86320" y="125016"/>
                </a:cubicBezTo>
                <a:lnTo>
                  <a:pt x="110133" y="125016"/>
                </a:lnTo>
                <a:cubicBezTo>
                  <a:pt x="115081" y="125016"/>
                  <a:pt x="119063" y="128997"/>
                  <a:pt x="119063" y="133945"/>
                </a:cubicBezTo>
                <a:cubicBezTo>
                  <a:pt x="119063" y="138894"/>
                  <a:pt x="115081" y="142875"/>
                  <a:pt x="110133" y="142875"/>
                </a:cubicBezTo>
                <a:lnTo>
                  <a:pt x="86320" y="142875"/>
                </a:lnTo>
                <a:cubicBezTo>
                  <a:pt x="81372" y="142875"/>
                  <a:pt x="77391" y="138894"/>
                  <a:pt x="77391" y="133945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8" name="Text 36"/>
          <p:cNvSpPr/>
          <p:nvPr/>
        </p:nvSpPr>
        <p:spPr>
          <a:xfrm>
            <a:off x="6953250" y="1698625"/>
            <a:ext cx="14128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Secure Payments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413500" y="2174875"/>
            <a:ext cx="2571750" cy="793750"/>
          </a:xfrm>
          <a:custGeom>
            <a:avLst/>
            <a:gdLst/>
            <a:ahLst/>
            <a:cxnLst/>
            <a:rect l="l" t="t" r="r" b="b"/>
            <a:pathLst>
              <a:path w="2571750" h="793750">
                <a:moveTo>
                  <a:pt x="63500" y="0"/>
                </a:moveTo>
                <a:lnTo>
                  <a:pt x="2508250" y="0"/>
                </a:lnTo>
                <a:cubicBezTo>
                  <a:pt x="2543297" y="0"/>
                  <a:pt x="2571750" y="28453"/>
                  <a:pt x="2571750" y="63500"/>
                </a:cubicBezTo>
                <a:lnTo>
                  <a:pt x="2571750" y="730250"/>
                </a:lnTo>
                <a:cubicBezTo>
                  <a:pt x="2571750" y="765297"/>
                  <a:pt x="2543297" y="793750"/>
                  <a:pt x="2508250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7538641" y="230187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62365" y="129090"/>
                </a:moveTo>
                <a:cubicBezTo>
                  <a:pt x="262365" y="129090"/>
                  <a:pt x="266607" y="149851"/>
                  <a:pt x="267556" y="154205"/>
                </a:cubicBezTo>
                <a:lnTo>
                  <a:pt x="248915" y="154205"/>
                </a:lnTo>
                <a:cubicBezTo>
                  <a:pt x="250757" y="149237"/>
                  <a:pt x="257845" y="129927"/>
                  <a:pt x="257845" y="129927"/>
                </a:cubicBezTo>
                <a:cubicBezTo>
                  <a:pt x="257733" y="130094"/>
                  <a:pt x="259686" y="124848"/>
                  <a:pt x="260803" y="121611"/>
                </a:cubicBezTo>
                <a:lnTo>
                  <a:pt x="262365" y="129090"/>
                </a:lnTo>
                <a:close/>
                <a:moveTo>
                  <a:pt x="321469" y="44648"/>
                </a:moveTo>
                <a:lnTo>
                  <a:pt x="321469" y="241102"/>
                </a:lnTo>
                <a:cubicBezTo>
                  <a:pt x="321469" y="255891"/>
                  <a:pt x="309469" y="267891"/>
                  <a:pt x="294680" y="267891"/>
                </a:cubicBezTo>
                <a:lnTo>
                  <a:pt x="26789" y="267891"/>
                </a:lnTo>
                <a:cubicBezTo>
                  <a:pt x="11999" y="267891"/>
                  <a:pt x="0" y="255891"/>
                  <a:pt x="0" y="241102"/>
                </a:cubicBezTo>
                <a:lnTo>
                  <a:pt x="0" y="44648"/>
                </a:lnTo>
                <a:cubicBezTo>
                  <a:pt x="0" y="29859"/>
                  <a:pt x="11999" y="17859"/>
                  <a:pt x="26789" y="17859"/>
                </a:cubicBezTo>
                <a:lnTo>
                  <a:pt x="294680" y="17859"/>
                </a:lnTo>
                <a:cubicBezTo>
                  <a:pt x="309469" y="17859"/>
                  <a:pt x="321469" y="29859"/>
                  <a:pt x="321469" y="44648"/>
                </a:cubicBezTo>
                <a:close/>
                <a:moveTo>
                  <a:pt x="85111" y="184845"/>
                </a:moveTo>
                <a:lnTo>
                  <a:pt x="120383" y="98227"/>
                </a:lnTo>
                <a:lnTo>
                  <a:pt x="96664" y="98227"/>
                </a:lnTo>
                <a:lnTo>
                  <a:pt x="74730" y="157386"/>
                </a:lnTo>
                <a:lnTo>
                  <a:pt x="72330" y="145386"/>
                </a:lnTo>
                <a:lnTo>
                  <a:pt x="64517" y="105538"/>
                </a:lnTo>
                <a:cubicBezTo>
                  <a:pt x="63233" y="100013"/>
                  <a:pt x="59271" y="98450"/>
                  <a:pt x="54359" y="98227"/>
                </a:cubicBezTo>
                <a:lnTo>
                  <a:pt x="18250" y="98227"/>
                </a:lnTo>
                <a:lnTo>
                  <a:pt x="17859" y="99957"/>
                </a:lnTo>
                <a:cubicBezTo>
                  <a:pt x="26677" y="102189"/>
                  <a:pt x="34547" y="105426"/>
                  <a:pt x="41411" y="109500"/>
                </a:cubicBezTo>
                <a:lnTo>
                  <a:pt x="61392" y="184845"/>
                </a:lnTo>
                <a:lnTo>
                  <a:pt x="85111" y="184845"/>
                </a:lnTo>
                <a:close/>
                <a:moveTo>
                  <a:pt x="137796" y="184956"/>
                </a:moveTo>
                <a:lnTo>
                  <a:pt x="151860" y="98227"/>
                </a:lnTo>
                <a:lnTo>
                  <a:pt x="129425" y="98227"/>
                </a:lnTo>
                <a:lnTo>
                  <a:pt x="115416" y="184956"/>
                </a:lnTo>
                <a:lnTo>
                  <a:pt x="137796" y="184956"/>
                </a:lnTo>
                <a:close/>
                <a:moveTo>
                  <a:pt x="215875" y="156604"/>
                </a:moveTo>
                <a:cubicBezTo>
                  <a:pt x="215987" y="146726"/>
                  <a:pt x="209959" y="139192"/>
                  <a:pt x="197067" y="132997"/>
                </a:cubicBezTo>
                <a:cubicBezTo>
                  <a:pt x="189198" y="129034"/>
                  <a:pt x="184398" y="126355"/>
                  <a:pt x="184398" y="122281"/>
                </a:cubicBezTo>
                <a:cubicBezTo>
                  <a:pt x="184510" y="118597"/>
                  <a:pt x="188472" y="114802"/>
                  <a:pt x="197290" y="114802"/>
                </a:cubicBezTo>
                <a:cubicBezTo>
                  <a:pt x="204601" y="114635"/>
                  <a:pt x="209959" y="116365"/>
                  <a:pt x="213978" y="118095"/>
                </a:cubicBezTo>
                <a:lnTo>
                  <a:pt x="215987" y="119044"/>
                </a:lnTo>
                <a:lnTo>
                  <a:pt x="219056" y="100292"/>
                </a:lnTo>
                <a:cubicBezTo>
                  <a:pt x="214647" y="98561"/>
                  <a:pt x="207615" y="96608"/>
                  <a:pt x="198965" y="96608"/>
                </a:cubicBezTo>
                <a:cubicBezTo>
                  <a:pt x="176808" y="96608"/>
                  <a:pt x="161237" y="108440"/>
                  <a:pt x="161125" y="125295"/>
                </a:cubicBezTo>
                <a:cubicBezTo>
                  <a:pt x="160958" y="137740"/>
                  <a:pt x="172287" y="144661"/>
                  <a:pt x="180770" y="148847"/>
                </a:cubicBezTo>
                <a:cubicBezTo>
                  <a:pt x="189421" y="153088"/>
                  <a:pt x="192379" y="155879"/>
                  <a:pt x="192379" y="159618"/>
                </a:cubicBezTo>
                <a:cubicBezTo>
                  <a:pt x="192267" y="165422"/>
                  <a:pt x="185347" y="168101"/>
                  <a:pt x="178929" y="168101"/>
                </a:cubicBezTo>
                <a:cubicBezTo>
                  <a:pt x="169999" y="168101"/>
                  <a:pt x="165199" y="166706"/>
                  <a:pt x="157888" y="163469"/>
                </a:cubicBezTo>
                <a:lnTo>
                  <a:pt x="154930" y="162074"/>
                </a:lnTo>
                <a:lnTo>
                  <a:pt x="151805" y="181552"/>
                </a:lnTo>
                <a:cubicBezTo>
                  <a:pt x="157051" y="183952"/>
                  <a:pt x="166762" y="186072"/>
                  <a:pt x="176808" y="186184"/>
                </a:cubicBezTo>
                <a:cubicBezTo>
                  <a:pt x="200360" y="186240"/>
                  <a:pt x="215708" y="174575"/>
                  <a:pt x="215875" y="156604"/>
                </a:cubicBezTo>
                <a:close/>
                <a:moveTo>
                  <a:pt x="294680" y="184956"/>
                </a:moveTo>
                <a:lnTo>
                  <a:pt x="276597" y="98227"/>
                </a:lnTo>
                <a:lnTo>
                  <a:pt x="259240" y="98227"/>
                </a:lnTo>
                <a:cubicBezTo>
                  <a:pt x="253882" y="98227"/>
                  <a:pt x="249808" y="99789"/>
                  <a:pt x="247520" y="105426"/>
                </a:cubicBezTo>
                <a:lnTo>
                  <a:pt x="214201" y="184956"/>
                </a:lnTo>
                <a:lnTo>
                  <a:pt x="237753" y="184956"/>
                </a:lnTo>
                <a:cubicBezTo>
                  <a:pt x="237753" y="184956"/>
                  <a:pt x="241604" y="174241"/>
                  <a:pt x="242441" y="171952"/>
                </a:cubicBezTo>
                <a:lnTo>
                  <a:pt x="271239" y="171952"/>
                </a:lnTo>
                <a:cubicBezTo>
                  <a:pt x="271909" y="175022"/>
                  <a:pt x="273918" y="184956"/>
                  <a:pt x="273918" y="184956"/>
                </a:cubicBezTo>
                <a:lnTo>
                  <a:pt x="294680" y="184956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1" name="Text 39"/>
          <p:cNvSpPr/>
          <p:nvPr/>
        </p:nvSpPr>
        <p:spPr>
          <a:xfrm>
            <a:off x="6508750" y="2651125"/>
            <a:ext cx="2381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Visa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9112250" y="2174875"/>
            <a:ext cx="2571750" cy="793750"/>
          </a:xfrm>
          <a:custGeom>
            <a:avLst/>
            <a:gdLst/>
            <a:ahLst/>
            <a:cxnLst/>
            <a:rect l="l" t="t" r="r" b="b"/>
            <a:pathLst>
              <a:path w="2571750" h="793750">
                <a:moveTo>
                  <a:pt x="63500" y="0"/>
                </a:moveTo>
                <a:lnTo>
                  <a:pt x="2508250" y="0"/>
                </a:lnTo>
                <a:cubicBezTo>
                  <a:pt x="2543297" y="0"/>
                  <a:pt x="2571750" y="28453"/>
                  <a:pt x="2571750" y="63500"/>
                </a:cubicBezTo>
                <a:lnTo>
                  <a:pt x="2571750" y="730250"/>
                </a:lnTo>
                <a:cubicBezTo>
                  <a:pt x="2571750" y="765297"/>
                  <a:pt x="2543297" y="793750"/>
                  <a:pt x="2508250" y="793750"/>
                </a:cubicBezTo>
                <a:lnTo>
                  <a:pt x="63500" y="793750"/>
                </a:lnTo>
                <a:cubicBezTo>
                  <a:pt x="28453" y="793750"/>
                  <a:pt x="0" y="765297"/>
                  <a:pt x="0" y="730250"/>
                </a:cubicBezTo>
                <a:lnTo>
                  <a:pt x="0" y="63500"/>
                </a:lnTo>
                <a:cubicBezTo>
                  <a:pt x="0" y="28453"/>
                  <a:pt x="28453" y="0"/>
                  <a:pt x="6350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10237391" y="230187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269509" y="228991"/>
                </a:moveTo>
                <a:cubicBezTo>
                  <a:pt x="269509" y="232786"/>
                  <a:pt x="266942" y="235521"/>
                  <a:pt x="263258" y="235521"/>
                </a:cubicBezTo>
                <a:cubicBezTo>
                  <a:pt x="259463" y="235521"/>
                  <a:pt x="257008" y="232618"/>
                  <a:pt x="257008" y="228991"/>
                </a:cubicBezTo>
                <a:cubicBezTo>
                  <a:pt x="257008" y="225363"/>
                  <a:pt x="259463" y="222461"/>
                  <a:pt x="263258" y="222461"/>
                </a:cubicBezTo>
                <a:cubicBezTo>
                  <a:pt x="266942" y="222461"/>
                  <a:pt x="269509" y="225363"/>
                  <a:pt x="269509" y="228991"/>
                </a:cubicBezTo>
                <a:close/>
                <a:moveTo>
                  <a:pt x="96050" y="222461"/>
                </a:moveTo>
                <a:cubicBezTo>
                  <a:pt x="92087" y="222461"/>
                  <a:pt x="89799" y="225363"/>
                  <a:pt x="89799" y="228991"/>
                </a:cubicBezTo>
                <a:cubicBezTo>
                  <a:pt x="89799" y="232618"/>
                  <a:pt x="92087" y="235521"/>
                  <a:pt x="96050" y="235521"/>
                </a:cubicBezTo>
                <a:cubicBezTo>
                  <a:pt x="99678" y="235521"/>
                  <a:pt x="102133" y="232786"/>
                  <a:pt x="102133" y="228991"/>
                </a:cubicBezTo>
                <a:cubicBezTo>
                  <a:pt x="102077" y="225363"/>
                  <a:pt x="99678" y="222461"/>
                  <a:pt x="96050" y="222461"/>
                </a:cubicBezTo>
                <a:close/>
                <a:moveTo>
                  <a:pt x="161627" y="222293"/>
                </a:moveTo>
                <a:cubicBezTo>
                  <a:pt x="158614" y="222293"/>
                  <a:pt x="156772" y="224247"/>
                  <a:pt x="156325" y="227149"/>
                </a:cubicBezTo>
                <a:lnTo>
                  <a:pt x="166985" y="227149"/>
                </a:lnTo>
                <a:cubicBezTo>
                  <a:pt x="166483" y="223968"/>
                  <a:pt x="164529" y="222293"/>
                  <a:pt x="161627" y="222293"/>
                </a:cubicBezTo>
                <a:close/>
                <a:moveTo>
                  <a:pt x="221791" y="222461"/>
                </a:moveTo>
                <a:cubicBezTo>
                  <a:pt x="217996" y="222461"/>
                  <a:pt x="215708" y="225363"/>
                  <a:pt x="215708" y="228991"/>
                </a:cubicBezTo>
                <a:cubicBezTo>
                  <a:pt x="215708" y="232618"/>
                  <a:pt x="217996" y="235521"/>
                  <a:pt x="221791" y="235521"/>
                </a:cubicBezTo>
                <a:cubicBezTo>
                  <a:pt x="225586" y="235521"/>
                  <a:pt x="228042" y="232786"/>
                  <a:pt x="228042" y="228991"/>
                </a:cubicBezTo>
                <a:cubicBezTo>
                  <a:pt x="228042" y="225363"/>
                  <a:pt x="225586" y="222461"/>
                  <a:pt x="221791" y="222461"/>
                </a:cubicBezTo>
                <a:close/>
                <a:moveTo>
                  <a:pt x="280894" y="237027"/>
                </a:moveTo>
                <a:cubicBezTo>
                  <a:pt x="280894" y="237195"/>
                  <a:pt x="281062" y="237306"/>
                  <a:pt x="281062" y="237641"/>
                </a:cubicBezTo>
                <a:cubicBezTo>
                  <a:pt x="281062" y="237809"/>
                  <a:pt x="280894" y="237920"/>
                  <a:pt x="280894" y="238255"/>
                </a:cubicBezTo>
                <a:cubicBezTo>
                  <a:pt x="280727" y="238423"/>
                  <a:pt x="280727" y="238534"/>
                  <a:pt x="280615" y="238702"/>
                </a:cubicBezTo>
                <a:cubicBezTo>
                  <a:pt x="280448" y="238869"/>
                  <a:pt x="280336" y="238981"/>
                  <a:pt x="280002" y="238981"/>
                </a:cubicBezTo>
                <a:cubicBezTo>
                  <a:pt x="279834" y="239148"/>
                  <a:pt x="279722" y="239148"/>
                  <a:pt x="279388" y="239148"/>
                </a:cubicBezTo>
                <a:cubicBezTo>
                  <a:pt x="279220" y="239148"/>
                  <a:pt x="279109" y="239148"/>
                  <a:pt x="278774" y="238981"/>
                </a:cubicBezTo>
                <a:cubicBezTo>
                  <a:pt x="278606" y="238981"/>
                  <a:pt x="278495" y="238813"/>
                  <a:pt x="278327" y="238702"/>
                </a:cubicBezTo>
                <a:cubicBezTo>
                  <a:pt x="278160" y="238534"/>
                  <a:pt x="278048" y="238423"/>
                  <a:pt x="278048" y="238255"/>
                </a:cubicBezTo>
                <a:cubicBezTo>
                  <a:pt x="277881" y="237976"/>
                  <a:pt x="277881" y="237809"/>
                  <a:pt x="277881" y="237641"/>
                </a:cubicBezTo>
                <a:cubicBezTo>
                  <a:pt x="277881" y="237362"/>
                  <a:pt x="277881" y="237195"/>
                  <a:pt x="278048" y="237027"/>
                </a:cubicBezTo>
                <a:cubicBezTo>
                  <a:pt x="278048" y="236748"/>
                  <a:pt x="278216" y="236581"/>
                  <a:pt x="278327" y="236413"/>
                </a:cubicBezTo>
                <a:cubicBezTo>
                  <a:pt x="278495" y="236246"/>
                  <a:pt x="278606" y="236246"/>
                  <a:pt x="278774" y="236134"/>
                </a:cubicBezTo>
                <a:cubicBezTo>
                  <a:pt x="279053" y="235967"/>
                  <a:pt x="279220" y="235967"/>
                  <a:pt x="279388" y="235967"/>
                </a:cubicBezTo>
                <a:cubicBezTo>
                  <a:pt x="279667" y="235967"/>
                  <a:pt x="279834" y="235967"/>
                  <a:pt x="280002" y="236134"/>
                </a:cubicBezTo>
                <a:cubicBezTo>
                  <a:pt x="280281" y="236302"/>
                  <a:pt x="280448" y="236302"/>
                  <a:pt x="280615" y="236413"/>
                </a:cubicBezTo>
                <a:cubicBezTo>
                  <a:pt x="280783" y="236525"/>
                  <a:pt x="280727" y="236748"/>
                  <a:pt x="280894" y="237027"/>
                </a:cubicBezTo>
                <a:close/>
                <a:moveTo>
                  <a:pt x="279667" y="237809"/>
                </a:moveTo>
                <a:cubicBezTo>
                  <a:pt x="279946" y="237809"/>
                  <a:pt x="279946" y="237641"/>
                  <a:pt x="280113" y="237641"/>
                </a:cubicBezTo>
                <a:cubicBezTo>
                  <a:pt x="280281" y="237474"/>
                  <a:pt x="280281" y="237362"/>
                  <a:pt x="280281" y="237195"/>
                </a:cubicBezTo>
                <a:cubicBezTo>
                  <a:pt x="280281" y="237027"/>
                  <a:pt x="280281" y="236916"/>
                  <a:pt x="280113" y="236748"/>
                </a:cubicBezTo>
                <a:cubicBezTo>
                  <a:pt x="279946" y="236748"/>
                  <a:pt x="279834" y="236581"/>
                  <a:pt x="279499" y="236581"/>
                </a:cubicBezTo>
                <a:lnTo>
                  <a:pt x="278606" y="236581"/>
                </a:lnTo>
                <a:lnTo>
                  <a:pt x="278606" y="238534"/>
                </a:lnTo>
                <a:lnTo>
                  <a:pt x="279053" y="238534"/>
                </a:lnTo>
                <a:lnTo>
                  <a:pt x="279053" y="237753"/>
                </a:lnTo>
                <a:lnTo>
                  <a:pt x="279220" y="237753"/>
                </a:lnTo>
                <a:lnTo>
                  <a:pt x="279834" y="238534"/>
                </a:lnTo>
                <a:lnTo>
                  <a:pt x="280281" y="238534"/>
                </a:lnTo>
                <a:lnTo>
                  <a:pt x="279667" y="237809"/>
                </a:lnTo>
                <a:close/>
                <a:moveTo>
                  <a:pt x="321469" y="45207"/>
                </a:moveTo>
                <a:lnTo>
                  <a:pt x="321469" y="241660"/>
                </a:lnTo>
                <a:cubicBezTo>
                  <a:pt x="321469" y="256449"/>
                  <a:pt x="309469" y="268449"/>
                  <a:pt x="294680" y="268449"/>
                </a:cubicBezTo>
                <a:lnTo>
                  <a:pt x="26789" y="268449"/>
                </a:lnTo>
                <a:cubicBezTo>
                  <a:pt x="11999" y="268449"/>
                  <a:pt x="0" y="256449"/>
                  <a:pt x="0" y="241660"/>
                </a:cubicBezTo>
                <a:lnTo>
                  <a:pt x="0" y="45207"/>
                </a:lnTo>
                <a:cubicBezTo>
                  <a:pt x="0" y="30417"/>
                  <a:pt x="11999" y="18417"/>
                  <a:pt x="26789" y="18417"/>
                </a:cubicBezTo>
                <a:lnTo>
                  <a:pt x="294680" y="18417"/>
                </a:lnTo>
                <a:cubicBezTo>
                  <a:pt x="309469" y="18417"/>
                  <a:pt x="321469" y="30417"/>
                  <a:pt x="321469" y="45207"/>
                </a:cubicBezTo>
                <a:close/>
                <a:moveTo>
                  <a:pt x="35719" y="123118"/>
                </a:moveTo>
                <a:cubicBezTo>
                  <a:pt x="35719" y="165813"/>
                  <a:pt x="70377" y="200416"/>
                  <a:pt x="113016" y="200416"/>
                </a:cubicBezTo>
                <a:cubicBezTo>
                  <a:pt x="128197" y="200416"/>
                  <a:pt x="143098" y="195839"/>
                  <a:pt x="155711" y="187523"/>
                </a:cubicBezTo>
                <a:cubicBezTo>
                  <a:pt x="115026" y="154428"/>
                  <a:pt x="115305" y="91976"/>
                  <a:pt x="155711" y="58880"/>
                </a:cubicBezTo>
                <a:cubicBezTo>
                  <a:pt x="143098" y="50509"/>
                  <a:pt x="128197" y="45988"/>
                  <a:pt x="113016" y="45988"/>
                </a:cubicBezTo>
                <a:cubicBezTo>
                  <a:pt x="70377" y="45932"/>
                  <a:pt x="35719" y="80590"/>
                  <a:pt x="35719" y="123118"/>
                </a:cubicBezTo>
                <a:close/>
                <a:moveTo>
                  <a:pt x="160734" y="183840"/>
                </a:moveTo>
                <a:cubicBezTo>
                  <a:pt x="200081" y="153144"/>
                  <a:pt x="199913" y="93315"/>
                  <a:pt x="160734" y="62452"/>
                </a:cubicBezTo>
                <a:cubicBezTo>
                  <a:pt x="121555" y="93315"/>
                  <a:pt x="121388" y="153200"/>
                  <a:pt x="160734" y="183840"/>
                </a:cubicBezTo>
                <a:close/>
                <a:moveTo>
                  <a:pt x="81316" y="226423"/>
                </a:moveTo>
                <a:cubicBezTo>
                  <a:pt x="81316" y="221568"/>
                  <a:pt x="78135" y="218387"/>
                  <a:pt x="73112" y="218219"/>
                </a:cubicBezTo>
                <a:cubicBezTo>
                  <a:pt x="70545" y="218219"/>
                  <a:pt x="67810" y="219001"/>
                  <a:pt x="65968" y="221847"/>
                </a:cubicBezTo>
                <a:cubicBezTo>
                  <a:pt x="64629" y="219559"/>
                  <a:pt x="62340" y="218219"/>
                  <a:pt x="59159" y="218219"/>
                </a:cubicBezTo>
                <a:cubicBezTo>
                  <a:pt x="57038" y="218219"/>
                  <a:pt x="54918" y="219001"/>
                  <a:pt x="53243" y="221233"/>
                </a:cubicBezTo>
                <a:lnTo>
                  <a:pt x="53243" y="218777"/>
                </a:lnTo>
                <a:lnTo>
                  <a:pt x="48667" y="218777"/>
                </a:lnTo>
                <a:lnTo>
                  <a:pt x="48667" y="239260"/>
                </a:lnTo>
                <a:lnTo>
                  <a:pt x="53243" y="239260"/>
                </a:lnTo>
                <a:cubicBezTo>
                  <a:pt x="53243" y="228712"/>
                  <a:pt x="51848" y="222405"/>
                  <a:pt x="58266" y="222405"/>
                </a:cubicBezTo>
                <a:cubicBezTo>
                  <a:pt x="63959" y="222405"/>
                  <a:pt x="62843" y="228098"/>
                  <a:pt x="62843" y="239260"/>
                </a:cubicBezTo>
                <a:lnTo>
                  <a:pt x="67252" y="239260"/>
                </a:lnTo>
                <a:cubicBezTo>
                  <a:pt x="67252" y="229046"/>
                  <a:pt x="65856" y="222405"/>
                  <a:pt x="72275" y="222405"/>
                </a:cubicBezTo>
                <a:cubicBezTo>
                  <a:pt x="77967" y="222405"/>
                  <a:pt x="76851" y="227986"/>
                  <a:pt x="76851" y="239260"/>
                </a:cubicBezTo>
                <a:lnTo>
                  <a:pt x="81428" y="239260"/>
                </a:lnTo>
                <a:lnTo>
                  <a:pt x="81428" y="226423"/>
                </a:lnTo>
                <a:lnTo>
                  <a:pt x="81316" y="226423"/>
                </a:lnTo>
                <a:close/>
                <a:moveTo>
                  <a:pt x="106375" y="218777"/>
                </a:moveTo>
                <a:lnTo>
                  <a:pt x="101966" y="218777"/>
                </a:lnTo>
                <a:lnTo>
                  <a:pt x="101966" y="221233"/>
                </a:lnTo>
                <a:cubicBezTo>
                  <a:pt x="100459" y="219391"/>
                  <a:pt x="98338" y="218219"/>
                  <a:pt x="95436" y="218219"/>
                </a:cubicBezTo>
                <a:cubicBezTo>
                  <a:pt x="89688" y="218219"/>
                  <a:pt x="85279" y="222796"/>
                  <a:pt x="85279" y="228991"/>
                </a:cubicBezTo>
                <a:cubicBezTo>
                  <a:pt x="85279" y="235241"/>
                  <a:pt x="89688" y="239762"/>
                  <a:pt x="95436" y="239762"/>
                </a:cubicBezTo>
                <a:cubicBezTo>
                  <a:pt x="98338" y="239762"/>
                  <a:pt x="100459" y="238702"/>
                  <a:pt x="101966" y="236748"/>
                </a:cubicBezTo>
                <a:lnTo>
                  <a:pt x="101966" y="239316"/>
                </a:lnTo>
                <a:lnTo>
                  <a:pt x="106375" y="239316"/>
                </a:lnTo>
                <a:lnTo>
                  <a:pt x="106375" y="218777"/>
                </a:lnTo>
                <a:close/>
                <a:moveTo>
                  <a:pt x="128978" y="233065"/>
                </a:moveTo>
                <a:cubicBezTo>
                  <a:pt x="128978" y="224693"/>
                  <a:pt x="116198" y="228488"/>
                  <a:pt x="116198" y="224582"/>
                </a:cubicBezTo>
                <a:cubicBezTo>
                  <a:pt x="116198" y="221400"/>
                  <a:pt x="122839" y="221903"/>
                  <a:pt x="126523" y="223968"/>
                </a:cubicBezTo>
                <a:lnTo>
                  <a:pt x="128364" y="220340"/>
                </a:lnTo>
                <a:cubicBezTo>
                  <a:pt x="123118" y="216936"/>
                  <a:pt x="111509" y="216991"/>
                  <a:pt x="111509" y="224917"/>
                </a:cubicBezTo>
                <a:cubicBezTo>
                  <a:pt x="111509" y="232897"/>
                  <a:pt x="124290" y="229549"/>
                  <a:pt x="124290" y="233288"/>
                </a:cubicBezTo>
                <a:cubicBezTo>
                  <a:pt x="124290" y="236804"/>
                  <a:pt x="116756" y="236525"/>
                  <a:pt x="112737" y="233735"/>
                </a:cubicBezTo>
                <a:lnTo>
                  <a:pt x="110784" y="237251"/>
                </a:lnTo>
                <a:cubicBezTo>
                  <a:pt x="117035" y="241492"/>
                  <a:pt x="128978" y="240599"/>
                  <a:pt x="128978" y="233065"/>
                </a:cubicBezTo>
                <a:close/>
                <a:moveTo>
                  <a:pt x="148735" y="238255"/>
                </a:moveTo>
                <a:lnTo>
                  <a:pt x="147507" y="234460"/>
                </a:lnTo>
                <a:cubicBezTo>
                  <a:pt x="145386" y="235632"/>
                  <a:pt x="140698" y="236916"/>
                  <a:pt x="140698" y="232172"/>
                </a:cubicBezTo>
                <a:lnTo>
                  <a:pt x="140698" y="222907"/>
                </a:lnTo>
                <a:lnTo>
                  <a:pt x="148010" y="222907"/>
                </a:lnTo>
                <a:lnTo>
                  <a:pt x="148010" y="218777"/>
                </a:lnTo>
                <a:lnTo>
                  <a:pt x="140698" y="218777"/>
                </a:lnTo>
                <a:lnTo>
                  <a:pt x="140698" y="212527"/>
                </a:lnTo>
                <a:lnTo>
                  <a:pt x="136122" y="212527"/>
                </a:lnTo>
                <a:lnTo>
                  <a:pt x="136122" y="218777"/>
                </a:lnTo>
                <a:lnTo>
                  <a:pt x="131880" y="218777"/>
                </a:lnTo>
                <a:lnTo>
                  <a:pt x="131880" y="222852"/>
                </a:lnTo>
                <a:lnTo>
                  <a:pt x="136122" y="222852"/>
                </a:lnTo>
                <a:lnTo>
                  <a:pt x="136122" y="232172"/>
                </a:lnTo>
                <a:cubicBezTo>
                  <a:pt x="136122" y="241995"/>
                  <a:pt x="145777" y="240209"/>
                  <a:pt x="148735" y="238255"/>
                </a:cubicBezTo>
                <a:close/>
                <a:moveTo>
                  <a:pt x="156158" y="230777"/>
                </a:moveTo>
                <a:lnTo>
                  <a:pt x="171506" y="230777"/>
                </a:lnTo>
                <a:cubicBezTo>
                  <a:pt x="171506" y="221735"/>
                  <a:pt x="167376" y="218163"/>
                  <a:pt x="161795" y="218163"/>
                </a:cubicBezTo>
                <a:cubicBezTo>
                  <a:pt x="155879" y="218163"/>
                  <a:pt x="151637" y="222572"/>
                  <a:pt x="151637" y="228935"/>
                </a:cubicBezTo>
                <a:cubicBezTo>
                  <a:pt x="151637" y="240376"/>
                  <a:pt x="164250" y="242274"/>
                  <a:pt x="170501" y="236860"/>
                </a:cubicBezTo>
                <a:lnTo>
                  <a:pt x="168380" y="233511"/>
                </a:lnTo>
                <a:cubicBezTo>
                  <a:pt x="164027" y="237083"/>
                  <a:pt x="157442" y="236748"/>
                  <a:pt x="156158" y="230777"/>
                </a:cubicBezTo>
                <a:close/>
                <a:moveTo>
                  <a:pt x="189142" y="218777"/>
                </a:moveTo>
                <a:cubicBezTo>
                  <a:pt x="186575" y="217661"/>
                  <a:pt x="182668" y="217773"/>
                  <a:pt x="180659" y="221233"/>
                </a:cubicBezTo>
                <a:lnTo>
                  <a:pt x="180659" y="218777"/>
                </a:lnTo>
                <a:lnTo>
                  <a:pt x="176082" y="218777"/>
                </a:lnTo>
                <a:lnTo>
                  <a:pt x="176082" y="239260"/>
                </a:lnTo>
                <a:lnTo>
                  <a:pt x="180659" y="239260"/>
                </a:lnTo>
                <a:lnTo>
                  <a:pt x="180659" y="227707"/>
                </a:lnTo>
                <a:cubicBezTo>
                  <a:pt x="180659" y="221233"/>
                  <a:pt x="185961" y="222070"/>
                  <a:pt x="187802" y="223019"/>
                </a:cubicBezTo>
                <a:lnTo>
                  <a:pt x="189142" y="218777"/>
                </a:lnTo>
                <a:close/>
                <a:moveTo>
                  <a:pt x="195058" y="228991"/>
                </a:moveTo>
                <a:cubicBezTo>
                  <a:pt x="195058" y="222628"/>
                  <a:pt x="201532" y="220563"/>
                  <a:pt x="206611" y="224303"/>
                </a:cubicBezTo>
                <a:lnTo>
                  <a:pt x="208731" y="220675"/>
                </a:lnTo>
                <a:cubicBezTo>
                  <a:pt x="202257" y="215596"/>
                  <a:pt x="190481" y="218387"/>
                  <a:pt x="190481" y="229046"/>
                </a:cubicBezTo>
                <a:cubicBezTo>
                  <a:pt x="190481" y="240097"/>
                  <a:pt x="202983" y="242329"/>
                  <a:pt x="208731" y="237418"/>
                </a:cubicBezTo>
                <a:lnTo>
                  <a:pt x="206611" y="233790"/>
                </a:lnTo>
                <a:cubicBezTo>
                  <a:pt x="201476" y="237418"/>
                  <a:pt x="195058" y="235241"/>
                  <a:pt x="195058" y="228991"/>
                </a:cubicBezTo>
                <a:close/>
                <a:moveTo>
                  <a:pt x="232283" y="218777"/>
                </a:moveTo>
                <a:lnTo>
                  <a:pt x="227707" y="218777"/>
                </a:lnTo>
                <a:lnTo>
                  <a:pt x="227707" y="221233"/>
                </a:lnTo>
                <a:cubicBezTo>
                  <a:pt x="223075" y="215094"/>
                  <a:pt x="211020" y="218554"/>
                  <a:pt x="211020" y="228991"/>
                </a:cubicBezTo>
                <a:cubicBezTo>
                  <a:pt x="211020" y="239706"/>
                  <a:pt x="223521" y="242776"/>
                  <a:pt x="227707" y="236748"/>
                </a:cubicBezTo>
                <a:lnTo>
                  <a:pt x="227707" y="239316"/>
                </a:lnTo>
                <a:lnTo>
                  <a:pt x="232283" y="239316"/>
                </a:lnTo>
                <a:lnTo>
                  <a:pt x="232283" y="218777"/>
                </a:lnTo>
                <a:close/>
                <a:moveTo>
                  <a:pt x="251092" y="218777"/>
                </a:moveTo>
                <a:cubicBezTo>
                  <a:pt x="249752" y="218108"/>
                  <a:pt x="244952" y="217159"/>
                  <a:pt x="242608" y="221233"/>
                </a:cubicBezTo>
                <a:lnTo>
                  <a:pt x="242608" y="218777"/>
                </a:lnTo>
                <a:lnTo>
                  <a:pt x="238199" y="218777"/>
                </a:lnTo>
                <a:lnTo>
                  <a:pt x="238199" y="239260"/>
                </a:lnTo>
                <a:lnTo>
                  <a:pt x="242608" y="239260"/>
                </a:lnTo>
                <a:lnTo>
                  <a:pt x="242608" y="227707"/>
                </a:lnTo>
                <a:cubicBezTo>
                  <a:pt x="242608" y="221568"/>
                  <a:pt x="247631" y="221959"/>
                  <a:pt x="249752" y="223019"/>
                </a:cubicBezTo>
                <a:lnTo>
                  <a:pt x="251092" y="218777"/>
                </a:lnTo>
                <a:close/>
                <a:moveTo>
                  <a:pt x="273583" y="210462"/>
                </a:moveTo>
                <a:lnTo>
                  <a:pt x="269174" y="210462"/>
                </a:lnTo>
                <a:lnTo>
                  <a:pt x="269174" y="221233"/>
                </a:lnTo>
                <a:cubicBezTo>
                  <a:pt x="264598" y="215150"/>
                  <a:pt x="252487" y="218387"/>
                  <a:pt x="252487" y="228991"/>
                </a:cubicBezTo>
                <a:cubicBezTo>
                  <a:pt x="252487" y="239818"/>
                  <a:pt x="265044" y="242720"/>
                  <a:pt x="269174" y="236748"/>
                </a:cubicBezTo>
                <a:lnTo>
                  <a:pt x="269174" y="239316"/>
                </a:lnTo>
                <a:lnTo>
                  <a:pt x="273583" y="239316"/>
                </a:lnTo>
                <a:lnTo>
                  <a:pt x="273583" y="210462"/>
                </a:lnTo>
                <a:close/>
                <a:moveTo>
                  <a:pt x="277825" y="168548"/>
                </a:moveTo>
                <a:lnTo>
                  <a:pt x="277825" y="171115"/>
                </a:lnTo>
                <a:lnTo>
                  <a:pt x="278271" y="171115"/>
                </a:lnTo>
                <a:lnTo>
                  <a:pt x="278271" y="168548"/>
                </a:lnTo>
                <a:lnTo>
                  <a:pt x="279332" y="168548"/>
                </a:lnTo>
                <a:lnTo>
                  <a:pt x="279332" y="168101"/>
                </a:lnTo>
                <a:lnTo>
                  <a:pt x="276765" y="168101"/>
                </a:lnTo>
                <a:lnTo>
                  <a:pt x="276765" y="168548"/>
                </a:lnTo>
                <a:lnTo>
                  <a:pt x="277825" y="168548"/>
                </a:lnTo>
                <a:close/>
                <a:moveTo>
                  <a:pt x="281508" y="237641"/>
                </a:moveTo>
                <a:cubicBezTo>
                  <a:pt x="281508" y="237362"/>
                  <a:pt x="281508" y="237027"/>
                  <a:pt x="281341" y="236748"/>
                </a:cubicBezTo>
                <a:cubicBezTo>
                  <a:pt x="281174" y="236581"/>
                  <a:pt x="281062" y="236302"/>
                  <a:pt x="280894" y="236134"/>
                </a:cubicBezTo>
                <a:cubicBezTo>
                  <a:pt x="280727" y="235967"/>
                  <a:pt x="280448" y="235855"/>
                  <a:pt x="280281" y="235688"/>
                </a:cubicBezTo>
                <a:cubicBezTo>
                  <a:pt x="280002" y="235688"/>
                  <a:pt x="279667" y="235521"/>
                  <a:pt x="279388" y="235521"/>
                </a:cubicBezTo>
                <a:cubicBezTo>
                  <a:pt x="279220" y="235521"/>
                  <a:pt x="278941" y="235688"/>
                  <a:pt x="278606" y="235688"/>
                </a:cubicBezTo>
                <a:cubicBezTo>
                  <a:pt x="278327" y="235855"/>
                  <a:pt x="278160" y="235967"/>
                  <a:pt x="277992" y="236134"/>
                </a:cubicBezTo>
                <a:cubicBezTo>
                  <a:pt x="277713" y="236302"/>
                  <a:pt x="277546" y="236581"/>
                  <a:pt x="277546" y="236748"/>
                </a:cubicBezTo>
                <a:cubicBezTo>
                  <a:pt x="277378" y="237027"/>
                  <a:pt x="277378" y="237362"/>
                  <a:pt x="277378" y="237641"/>
                </a:cubicBezTo>
                <a:cubicBezTo>
                  <a:pt x="277378" y="237809"/>
                  <a:pt x="277378" y="238088"/>
                  <a:pt x="277546" y="238423"/>
                </a:cubicBezTo>
                <a:cubicBezTo>
                  <a:pt x="277546" y="238590"/>
                  <a:pt x="277713" y="238869"/>
                  <a:pt x="277992" y="239037"/>
                </a:cubicBezTo>
                <a:cubicBezTo>
                  <a:pt x="278160" y="239204"/>
                  <a:pt x="278271" y="239316"/>
                  <a:pt x="278606" y="239483"/>
                </a:cubicBezTo>
                <a:cubicBezTo>
                  <a:pt x="278885" y="239650"/>
                  <a:pt x="279220" y="239650"/>
                  <a:pt x="279388" y="239650"/>
                </a:cubicBezTo>
                <a:cubicBezTo>
                  <a:pt x="279667" y="239650"/>
                  <a:pt x="280002" y="239650"/>
                  <a:pt x="280281" y="239483"/>
                </a:cubicBezTo>
                <a:cubicBezTo>
                  <a:pt x="280448" y="239316"/>
                  <a:pt x="280727" y="239204"/>
                  <a:pt x="280894" y="239037"/>
                </a:cubicBezTo>
                <a:cubicBezTo>
                  <a:pt x="281062" y="238869"/>
                  <a:pt x="281174" y="238590"/>
                  <a:pt x="281341" y="238423"/>
                </a:cubicBezTo>
                <a:cubicBezTo>
                  <a:pt x="281508" y="238088"/>
                  <a:pt x="281508" y="237809"/>
                  <a:pt x="281508" y="237641"/>
                </a:cubicBezTo>
                <a:close/>
                <a:moveTo>
                  <a:pt x="283294" y="168046"/>
                </a:moveTo>
                <a:lnTo>
                  <a:pt x="282513" y="168046"/>
                </a:lnTo>
                <a:lnTo>
                  <a:pt x="281620" y="169999"/>
                </a:lnTo>
                <a:lnTo>
                  <a:pt x="280727" y="168046"/>
                </a:lnTo>
                <a:lnTo>
                  <a:pt x="279946" y="168046"/>
                </a:lnTo>
                <a:lnTo>
                  <a:pt x="279946" y="171059"/>
                </a:lnTo>
                <a:lnTo>
                  <a:pt x="280392" y="171059"/>
                </a:lnTo>
                <a:lnTo>
                  <a:pt x="280392" y="168771"/>
                </a:lnTo>
                <a:lnTo>
                  <a:pt x="281285" y="170724"/>
                </a:lnTo>
                <a:lnTo>
                  <a:pt x="281899" y="170724"/>
                </a:lnTo>
                <a:lnTo>
                  <a:pt x="282680" y="168771"/>
                </a:lnTo>
                <a:lnTo>
                  <a:pt x="282680" y="171059"/>
                </a:lnTo>
                <a:lnTo>
                  <a:pt x="283294" y="171059"/>
                </a:lnTo>
                <a:lnTo>
                  <a:pt x="283294" y="168046"/>
                </a:lnTo>
                <a:close/>
                <a:moveTo>
                  <a:pt x="285750" y="123118"/>
                </a:moveTo>
                <a:cubicBezTo>
                  <a:pt x="285750" y="80590"/>
                  <a:pt x="251092" y="45932"/>
                  <a:pt x="208452" y="45932"/>
                </a:cubicBezTo>
                <a:cubicBezTo>
                  <a:pt x="193272" y="45932"/>
                  <a:pt x="178371" y="50509"/>
                  <a:pt x="165757" y="58824"/>
                </a:cubicBezTo>
                <a:cubicBezTo>
                  <a:pt x="205997" y="91920"/>
                  <a:pt x="206611" y="154539"/>
                  <a:pt x="165757" y="187468"/>
                </a:cubicBezTo>
                <a:cubicBezTo>
                  <a:pt x="178371" y="195839"/>
                  <a:pt x="193384" y="200360"/>
                  <a:pt x="208452" y="200360"/>
                </a:cubicBezTo>
                <a:cubicBezTo>
                  <a:pt x="251092" y="200416"/>
                  <a:pt x="285750" y="165813"/>
                  <a:pt x="285750" y="123118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4" name="Text 42"/>
          <p:cNvSpPr/>
          <p:nvPr/>
        </p:nvSpPr>
        <p:spPr>
          <a:xfrm>
            <a:off x="9207500" y="2651125"/>
            <a:ext cx="2381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Mastercard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13500" y="3095625"/>
            <a:ext cx="5334000" cy="20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Bank-level encryption protects every transaction, ensuring your financial data remains secure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191250" y="3619500"/>
            <a:ext cx="5683250" cy="2627313"/>
          </a:xfrm>
          <a:custGeom>
            <a:avLst/>
            <a:gdLst/>
            <a:ahLst/>
            <a:cxnLst/>
            <a:rect l="l" t="t" r="r" b="b"/>
            <a:pathLst>
              <a:path w="5683250" h="2627313">
                <a:moveTo>
                  <a:pt x="95240" y="0"/>
                </a:moveTo>
                <a:lnTo>
                  <a:pt x="5588010" y="0"/>
                </a:lnTo>
                <a:cubicBezTo>
                  <a:pt x="5640610" y="0"/>
                  <a:pt x="5683250" y="42640"/>
                  <a:pt x="5683250" y="95240"/>
                </a:cubicBezTo>
                <a:lnTo>
                  <a:pt x="5683250" y="2532072"/>
                </a:lnTo>
                <a:cubicBezTo>
                  <a:pt x="5683250" y="2584672"/>
                  <a:pt x="5640610" y="2627313"/>
                  <a:pt x="5588010" y="2627313"/>
                </a:cubicBezTo>
                <a:lnTo>
                  <a:pt x="95240" y="2627313"/>
                </a:lnTo>
                <a:cubicBezTo>
                  <a:pt x="42640" y="2627313"/>
                  <a:pt x="0" y="2584672"/>
                  <a:pt x="0" y="2532072"/>
                </a:cubicBezTo>
                <a:lnTo>
                  <a:pt x="0" y="95240"/>
                </a:lnTo>
                <a:cubicBezTo>
                  <a:pt x="0" y="42676"/>
                  <a:pt x="42676" y="0"/>
                  <a:pt x="95240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198438" dist="158750" dir="540000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381750" y="38100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222250" y="0"/>
                </a:lnTo>
                <a:cubicBezTo>
                  <a:pt x="344913" y="0"/>
                  <a:pt x="444500" y="99587"/>
                  <a:pt x="444500" y="222250"/>
                </a:cubicBezTo>
                <a:lnTo>
                  <a:pt x="444500" y="222250"/>
                </a:lnTo>
                <a:cubicBezTo>
                  <a:pt x="444500" y="344913"/>
                  <a:pt x="344913" y="444500"/>
                  <a:pt x="222250" y="444500"/>
                </a:cubicBezTo>
                <a:lnTo>
                  <a:pt x="222250" y="444500"/>
                </a:lnTo>
                <a:cubicBezTo>
                  <a:pt x="99587" y="444500"/>
                  <a:pt x="0" y="344913"/>
                  <a:pt x="0" y="222250"/>
                </a:cubicBezTo>
                <a:lnTo>
                  <a:pt x="0" y="222250"/>
                </a:lnTo>
                <a:cubicBezTo>
                  <a:pt x="0" y="99587"/>
                  <a:pt x="99587" y="0"/>
                  <a:pt x="2222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8" name="Shape 46"/>
          <p:cNvSpPr/>
          <p:nvPr/>
        </p:nvSpPr>
        <p:spPr>
          <a:xfrm>
            <a:off x="6520656" y="393700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2977"/>
                </a:moveTo>
                <a:cubicBezTo>
                  <a:pt x="58702" y="2977"/>
                  <a:pt x="38695" y="22983"/>
                  <a:pt x="38695" y="47625"/>
                </a:cubicBezTo>
                <a:cubicBezTo>
                  <a:pt x="38695" y="72267"/>
                  <a:pt x="58702" y="92273"/>
                  <a:pt x="83344" y="92273"/>
                </a:cubicBezTo>
                <a:cubicBezTo>
                  <a:pt x="107986" y="92273"/>
                  <a:pt x="127992" y="72267"/>
                  <a:pt x="127992" y="47625"/>
                </a:cubicBezTo>
                <a:cubicBezTo>
                  <a:pt x="127992" y="22983"/>
                  <a:pt x="107986" y="2977"/>
                  <a:pt x="83344" y="2977"/>
                </a:cubicBezTo>
                <a:close/>
                <a:moveTo>
                  <a:pt x="105668" y="119360"/>
                </a:moveTo>
                <a:cubicBezTo>
                  <a:pt x="103659" y="119174"/>
                  <a:pt x="101575" y="119063"/>
                  <a:pt x="99492" y="119063"/>
                </a:cubicBezTo>
                <a:lnTo>
                  <a:pt x="67159" y="119063"/>
                </a:lnTo>
                <a:cubicBezTo>
                  <a:pt x="65075" y="119063"/>
                  <a:pt x="63029" y="119174"/>
                  <a:pt x="60982" y="119360"/>
                </a:cubicBezTo>
                <a:lnTo>
                  <a:pt x="60982" y="144475"/>
                </a:lnTo>
                <a:cubicBezTo>
                  <a:pt x="67121" y="147303"/>
                  <a:pt x="71400" y="153516"/>
                  <a:pt x="71400" y="160697"/>
                </a:cubicBezTo>
                <a:cubicBezTo>
                  <a:pt x="71400" y="170557"/>
                  <a:pt x="63401" y="178557"/>
                  <a:pt x="53541" y="178557"/>
                </a:cubicBezTo>
                <a:cubicBezTo>
                  <a:pt x="43681" y="178557"/>
                  <a:pt x="35682" y="170557"/>
                  <a:pt x="35682" y="160697"/>
                </a:cubicBezTo>
                <a:cubicBezTo>
                  <a:pt x="35682" y="153479"/>
                  <a:pt x="39960" y="147265"/>
                  <a:pt x="46100" y="144475"/>
                </a:cubicBezTo>
                <a:lnTo>
                  <a:pt x="46100" y="122746"/>
                </a:lnTo>
                <a:cubicBezTo>
                  <a:pt x="22696" y="131341"/>
                  <a:pt x="5953" y="153888"/>
                  <a:pt x="5953" y="180305"/>
                </a:cubicBezTo>
                <a:cubicBezTo>
                  <a:pt x="5953" y="185924"/>
                  <a:pt x="10530" y="190500"/>
                  <a:pt x="16148" y="190500"/>
                </a:cubicBezTo>
                <a:lnTo>
                  <a:pt x="150502" y="190500"/>
                </a:lnTo>
                <a:cubicBezTo>
                  <a:pt x="156121" y="190500"/>
                  <a:pt x="160697" y="185924"/>
                  <a:pt x="160697" y="180305"/>
                </a:cubicBezTo>
                <a:cubicBezTo>
                  <a:pt x="160697" y="153888"/>
                  <a:pt x="143954" y="131378"/>
                  <a:pt x="120514" y="122783"/>
                </a:cubicBezTo>
                <a:lnTo>
                  <a:pt x="120514" y="136699"/>
                </a:lnTo>
                <a:cubicBezTo>
                  <a:pt x="129183" y="139750"/>
                  <a:pt x="135396" y="148047"/>
                  <a:pt x="135396" y="157758"/>
                </a:cubicBezTo>
                <a:lnTo>
                  <a:pt x="135396" y="169664"/>
                </a:lnTo>
                <a:cubicBezTo>
                  <a:pt x="135396" y="173757"/>
                  <a:pt x="132048" y="177105"/>
                  <a:pt x="127955" y="177105"/>
                </a:cubicBezTo>
                <a:cubicBezTo>
                  <a:pt x="123862" y="177105"/>
                  <a:pt x="120514" y="173757"/>
                  <a:pt x="120514" y="169664"/>
                </a:cubicBezTo>
                <a:lnTo>
                  <a:pt x="120514" y="157758"/>
                </a:lnTo>
                <a:cubicBezTo>
                  <a:pt x="120514" y="153665"/>
                  <a:pt x="117165" y="150316"/>
                  <a:pt x="113072" y="150316"/>
                </a:cubicBezTo>
                <a:cubicBezTo>
                  <a:pt x="108979" y="150316"/>
                  <a:pt x="105631" y="153665"/>
                  <a:pt x="105631" y="157758"/>
                </a:cubicBezTo>
                <a:lnTo>
                  <a:pt x="105631" y="169664"/>
                </a:lnTo>
                <a:cubicBezTo>
                  <a:pt x="105631" y="173757"/>
                  <a:pt x="102282" y="177105"/>
                  <a:pt x="98189" y="177105"/>
                </a:cubicBezTo>
                <a:cubicBezTo>
                  <a:pt x="94097" y="177105"/>
                  <a:pt x="90748" y="173757"/>
                  <a:pt x="90748" y="169664"/>
                </a:cubicBezTo>
                <a:lnTo>
                  <a:pt x="90748" y="157758"/>
                </a:lnTo>
                <a:cubicBezTo>
                  <a:pt x="90748" y="148047"/>
                  <a:pt x="96962" y="139787"/>
                  <a:pt x="105631" y="136699"/>
                </a:cubicBezTo>
                <a:lnTo>
                  <a:pt x="105631" y="119360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49" name="Text 47"/>
          <p:cNvSpPr/>
          <p:nvPr/>
        </p:nvSpPr>
        <p:spPr>
          <a:xfrm>
            <a:off x="6921500" y="3905250"/>
            <a:ext cx="125412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Expert Support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6411516" y="4413250"/>
            <a:ext cx="138906" cy="158750"/>
          </a:xfrm>
          <a:custGeom>
            <a:avLst/>
            <a:gdLst/>
            <a:ahLst/>
            <a:cxnLst/>
            <a:rect l="l" t="t" r="r" b="b"/>
            <a:pathLst>
              <a:path w="138906" h="158750">
                <a:moveTo>
                  <a:pt x="118101" y="30107"/>
                </a:moveTo>
                <a:cubicBezTo>
                  <a:pt x="105110" y="17084"/>
                  <a:pt x="87809" y="9922"/>
                  <a:pt x="69422" y="9922"/>
                </a:cubicBezTo>
                <a:cubicBezTo>
                  <a:pt x="31471" y="9922"/>
                  <a:pt x="589" y="40804"/>
                  <a:pt x="589" y="78755"/>
                </a:cubicBezTo>
                <a:cubicBezTo>
                  <a:pt x="589" y="90878"/>
                  <a:pt x="3752" y="102722"/>
                  <a:pt x="9767" y="113171"/>
                </a:cubicBezTo>
                <a:lnTo>
                  <a:pt x="0" y="148828"/>
                </a:lnTo>
                <a:lnTo>
                  <a:pt x="36494" y="139247"/>
                </a:lnTo>
                <a:cubicBezTo>
                  <a:pt x="46540" y="144735"/>
                  <a:pt x="57857" y="147619"/>
                  <a:pt x="69391" y="147619"/>
                </a:cubicBezTo>
                <a:lnTo>
                  <a:pt x="69422" y="147619"/>
                </a:lnTo>
                <a:cubicBezTo>
                  <a:pt x="107342" y="147619"/>
                  <a:pt x="138906" y="116737"/>
                  <a:pt x="138906" y="78786"/>
                </a:cubicBezTo>
                <a:cubicBezTo>
                  <a:pt x="138906" y="60399"/>
                  <a:pt x="131093" y="43129"/>
                  <a:pt x="118101" y="30107"/>
                </a:cubicBezTo>
                <a:close/>
                <a:moveTo>
                  <a:pt x="69422" y="136023"/>
                </a:moveTo>
                <a:cubicBezTo>
                  <a:pt x="59128" y="136023"/>
                  <a:pt x="49051" y="133263"/>
                  <a:pt x="40277" y="128054"/>
                </a:cubicBezTo>
                <a:lnTo>
                  <a:pt x="38199" y="126814"/>
                </a:lnTo>
                <a:lnTo>
                  <a:pt x="16557" y="132488"/>
                </a:lnTo>
                <a:lnTo>
                  <a:pt x="22324" y="111373"/>
                </a:lnTo>
                <a:lnTo>
                  <a:pt x="20960" y="109203"/>
                </a:lnTo>
                <a:cubicBezTo>
                  <a:pt x="15224" y="100087"/>
                  <a:pt x="12216" y="89576"/>
                  <a:pt x="12216" y="78755"/>
                </a:cubicBezTo>
                <a:cubicBezTo>
                  <a:pt x="12216" y="47222"/>
                  <a:pt x="37889" y="21549"/>
                  <a:pt x="69453" y="21549"/>
                </a:cubicBezTo>
                <a:cubicBezTo>
                  <a:pt x="84739" y="21549"/>
                  <a:pt x="99095" y="27502"/>
                  <a:pt x="109885" y="38323"/>
                </a:cubicBezTo>
                <a:cubicBezTo>
                  <a:pt x="120675" y="49144"/>
                  <a:pt x="127310" y="63500"/>
                  <a:pt x="127279" y="78786"/>
                </a:cubicBezTo>
                <a:cubicBezTo>
                  <a:pt x="127279" y="110350"/>
                  <a:pt x="100955" y="136023"/>
                  <a:pt x="69422" y="136023"/>
                </a:cubicBezTo>
                <a:close/>
                <a:moveTo>
                  <a:pt x="100800" y="93173"/>
                </a:moveTo>
                <a:cubicBezTo>
                  <a:pt x="99095" y="92304"/>
                  <a:pt x="90630" y="88150"/>
                  <a:pt x="89049" y="87592"/>
                </a:cubicBezTo>
                <a:cubicBezTo>
                  <a:pt x="87468" y="87002"/>
                  <a:pt x="86320" y="86723"/>
                  <a:pt x="85173" y="88460"/>
                </a:cubicBezTo>
                <a:cubicBezTo>
                  <a:pt x="84026" y="90196"/>
                  <a:pt x="80739" y="94041"/>
                  <a:pt x="79716" y="95219"/>
                </a:cubicBezTo>
                <a:cubicBezTo>
                  <a:pt x="78724" y="96366"/>
                  <a:pt x="77701" y="96521"/>
                  <a:pt x="75995" y="95653"/>
                </a:cubicBezTo>
                <a:cubicBezTo>
                  <a:pt x="65887" y="90599"/>
                  <a:pt x="59252" y="86630"/>
                  <a:pt x="52586" y="75189"/>
                </a:cubicBezTo>
                <a:cubicBezTo>
                  <a:pt x="50819" y="72151"/>
                  <a:pt x="54353" y="72368"/>
                  <a:pt x="57640" y="65794"/>
                </a:cubicBezTo>
                <a:cubicBezTo>
                  <a:pt x="58198" y="64647"/>
                  <a:pt x="57919" y="63655"/>
                  <a:pt x="57485" y="62787"/>
                </a:cubicBezTo>
                <a:cubicBezTo>
                  <a:pt x="57051" y="61919"/>
                  <a:pt x="53609" y="53454"/>
                  <a:pt x="52183" y="50012"/>
                </a:cubicBezTo>
                <a:cubicBezTo>
                  <a:pt x="50788" y="46664"/>
                  <a:pt x="49361" y="47129"/>
                  <a:pt x="48307" y="47067"/>
                </a:cubicBezTo>
                <a:cubicBezTo>
                  <a:pt x="47315" y="47005"/>
                  <a:pt x="46168" y="47005"/>
                  <a:pt x="45021" y="47005"/>
                </a:cubicBezTo>
                <a:cubicBezTo>
                  <a:pt x="43873" y="47005"/>
                  <a:pt x="42013" y="47439"/>
                  <a:pt x="40432" y="49144"/>
                </a:cubicBezTo>
                <a:cubicBezTo>
                  <a:pt x="38850" y="50881"/>
                  <a:pt x="34417" y="55035"/>
                  <a:pt x="34417" y="63500"/>
                </a:cubicBezTo>
                <a:cubicBezTo>
                  <a:pt x="34417" y="71965"/>
                  <a:pt x="40587" y="80150"/>
                  <a:pt x="41424" y="81297"/>
                </a:cubicBezTo>
                <a:cubicBezTo>
                  <a:pt x="42292" y="82445"/>
                  <a:pt x="53547" y="99808"/>
                  <a:pt x="70817" y="107280"/>
                </a:cubicBezTo>
                <a:cubicBezTo>
                  <a:pt x="81731" y="111993"/>
                  <a:pt x="86010" y="112396"/>
                  <a:pt x="91467" y="111590"/>
                </a:cubicBezTo>
                <a:cubicBezTo>
                  <a:pt x="94785" y="111094"/>
                  <a:pt x="101637" y="107435"/>
                  <a:pt x="103063" y="103405"/>
                </a:cubicBezTo>
                <a:cubicBezTo>
                  <a:pt x="104490" y="99374"/>
                  <a:pt x="104490" y="95932"/>
                  <a:pt x="104056" y="95219"/>
                </a:cubicBezTo>
                <a:cubicBezTo>
                  <a:pt x="103653" y="94444"/>
                  <a:pt x="102505" y="94010"/>
                  <a:pt x="100800" y="9317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1" name="Text 49"/>
          <p:cNvSpPr/>
          <p:nvPr/>
        </p:nvSpPr>
        <p:spPr>
          <a:xfrm>
            <a:off x="6675438" y="4381500"/>
            <a:ext cx="1547813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WhatsApp Consultation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6675438" y="4603750"/>
            <a:ext cx="1531938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Direct pharmacist access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401594" y="4921250"/>
            <a:ext cx="158750" cy="158750"/>
          </a:xfrm>
          <a:custGeom>
            <a:avLst/>
            <a:gdLst/>
            <a:ahLst/>
            <a:cxnLst/>
            <a:rect l="l" t="t" r="r" b="b"/>
            <a:pathLst>
              <a:path w="158750" h="158750">
                <a:moveTo>
                  <a:pt x="79375" y="19844"/>
                </a:moveTo>
                <a:cubicBezTo>
                  <a:pt x="61764" y="19844"/>
                  <a:pt x="45920" y="27502"/>
                  <a:pt x="35006" y="39688"/>
                </a:cubicBezTo>
                <a:lnTo>
                  <a:pt x="49609" y="39688"/>
                </a:lnTo>
                <a:cubicBezTo>
                  <a:pt x="55097" y="39688"/>
                  <a:pt x="59531" y="44121"/>
                  <a:pt x="59531" y="49609"/>
                </a:cubicBezTo>
                <a:cubicBezTo>
                  <a:pt x="59531" y="55097"/>
                  <a:pt x="55097" y="59531"/>
                  <a:pt x="49609" y="59531"/>
                </a:cubicBezTo>
                <a:lnTo>
                  <a:pt x="9922" y="59531"/>
                </a:lnTo>
                <a:cubicBezTo>
                  <a:pt x="4434" y="59531"/>
                  <a:pt x="0" y="55097"/>
                  <a:pt x="0" y="49609"/>
                </a:cubicBezTo>
                <a:lnTo>
                  <a:pt x="0" y="9922"/>
                </a:lnTo>
                <a:cubicBezTo>
                  <a:pt x="0" y="4434"/>
                  <a:pt x="4434" y="0"/>
                  <a:pt x="9922" y="0"/>
                </a:cubicBezTo>
                <a:cubicBezTo>
                  <a:pt x="15410" y="0"/>
                  <a:pt x="19844" y="4434"/>
                  <a:pt x="19844" y="9922"/>
                </a:cubicBezTo>
                <a:lnTo>
                  <a:pt x="19844" y="26882"/>
                </a:lnTo>
                <a:cubicBezTo>
                  <a:pt x="34385" y="10418"/>
                  <a:pt x="55656" y="0"/>
                  <a:pt x="79375" y="0"/>
                </a:cubicBezTo>
                <a:cubicBezTo>
                  <a:pt x="123217" y="0"/>
                  <a:pt x="158750" y="35533"/>
                  <a:pt x="158750" y="79375"/>
                </a:cubicBezTo>
                <a:cubicBezTo>
                  <a:pt x="158750" y="123217"/>
                  <a:pt x="123217" y="158750"/>
                  <a:pt x="79375" y="158750"/>
                </a:cubicBezTo>
                <a:cubicBezTo>
                  <a:pt x="52400" y="158750"/>
                  <a:pt x="28556" y="145293"/>
                  <a:pt x="14232" y="124737"/>
                </a:cubicBezTo>
                <a:cubicBezTo>
                  <a:pt x="11100" y="120241"/>
                  <a:pt x="12185" y="114071"/>
                  <a:pt x="16681" y="110908"/>
                </a:cubicBezTo>
                <a:cubicBezTo>
                  <a:pt x="21177" y="107745"/>
                  <a:pt x="27347" y="108862"/>
                  <a:pt x="30510" y="113357"/>
                </a:cubicBezTo>
                <a:cubicBezTo>
                  <a:pt x="41300" y="128798"/>
                  <a:pt x="59159" y="138875"/>
                  <a:pt x="79375" y="138875"/>
                </a:cubicBezTo>
                <a:cubicBezTo>
                  <a:pt x="112241" y="138875"/>
                  <a:pt x="138906" y="112210"/>
                  <a:pt x="138906" y="79344"/>
                </a:cubicBezTo>
                <a:cubicBezTo>
                  <a:pt x="138906" y="46478"/>
                  <a:pt x="112241" y="19844"/>
                  <a:pt x="79375" y="19844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4" name="Text 52"/>
          <p:cNvSpPr/>
          <p:nvPr/>
        </p:nvSpPr>
        <p:spPr>
          <a:xfrm>
            <a:off x="6675438" y="4889500"/>
            <a:ext cx="128587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Easy Returns</a:t>
            </a:r>
            <a:endParaRPr lang="en-US" sz="1600" dirty="0"/>
          </a:p>
        </p:txBody>
      </p:sp>
      <p:sp>
        <p:nvSpPr>
          <p:cNvPr id="55" name="Text 53"/>
          <p:cNvSpPr/>
          <p:nvPr/>
        </p:nvSpPr>
        <p:spPr>
          <a:xfrm>
            <a:off x="6675438" y="5111750"/>
            <a:ext cx="127000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Customer-friendly policy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6421438" y="5429250"/>
            <a:ext cx="119063" cy="158750"/>
          </a:xfrm>
          <a:custGeom>
            <a:avLst/>
            <a:gdLst/>
            <a:ahLst/>
            <a:cxnLst/>
            <a:rect l="l" t="t" r="r" b="b"/>
            <a:pathLst>
              <a:path w="119063" h="158750">
                <a:moveTo>
                  <a:pt x="39688" y="29766"/>
                </a:moveTo>
                <a:lnTo>
                  <a:pt x="39688" y="49609"/>
                </a:lnTo>
                <a:lnTo>
                  <a:pt x="79375" y="49609"/>
                </a:lnTo>
                <a:lnTo>
                  <a:pt x="79375" y="29766"/>
                </a:lnTo>
                <a:cubicBezTo>
                  <a:pt x="79375" y="18821"/>
                  <a:pt x="70476" y="9922"/>
                  <a:pt x="59531" y="9922"/>
                </a:cubicBezTo>
                <a:cubicBezTo>
                  <a:pt x="48586" y="9922"/>
                  <a:pt x="39688" y="18821"/>
                  <a:pt x="39688" y="29766"/>
                </a:cubicBezTo>
                <a:close/>
                <a:moveTo>
                  <a:pt x="19844" y="49609"/>
                </a:moveTo>
                <a:lnTo>
                  <a:pt x="19844" y="29766"/>
                </a:lnTo>
                <a:cubicBezTo>
                  <a:pt x="19844" y="7844"/>
                  <a:pt x="37610" y="-9922"/>
                  <a:pt x="59531" y="-9922"/>
                </a:cubicBezTo>
                <a:cubicBezTo>
                  <a:pt x="81452" y="-9922"/>
                  <a:pt x="99219" y="7844"/>
                  <a:pt x="99219" y="29766"/>
                </a:cubicBezTo>
                <a:lnTo>
                  <a:pt x="99219" y="49609"/>
                </a:lnTo>
                <a:cubicBezTo>
                  <a:pt x="110164" y="49609"/>
                  <a:pt x="119062" y="58508"/>
                  <a:pt x="119062" y="69453"/>
                </a:cubicBezTo>
                <a:lnTo>
                  <a:pt x="119062" y="138906"/>
                </a:lnTo>
                <a:cubicBezTo>
                  <a:pt x="119062" y="149851"/>
                  <a:pt x="110164" y="158750"/>
                  <a:pt x="99219" y="158750"/>
                </a:cubicBezTo>
                <a:lnTo>
                  <a:pt x="19844" y="158750"/>
                </a:lnTo>
                <a:cubicBezTo>
                  <a:pt x="8899" y="158750"/>
                  <a:pt x="0" y="149851"/>
                  <a:pt x="0" y="138906"/>
                </a:cubicBezTo>
                <a:lnTo>
                  <a:pt x="0" y="69453"/>
                </a:lnTo>
                <a:cubicBezTo>
                  <a:pt x="0" y="58508"/>
                  <a:pt x="8899" y="49609"/>
                  <a:pt x="19844" y="49609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7" name="Text 55"/>
          <p:cNvSpPr/>
          <p:nvPr/>
        </p:nvSpPr>
        <p:spPr>
          <a:xfrm>
            <a:off x="6675438" y="5397500"/>
            <a:ext cx="1571625" cy="222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5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Privacy Protection</a:t>
            </a:r>
            <a:endParaRPr lang="en-US" sz="1600" dirty="0"/>
          </a:p>
        </p:txBody>
      </p:sp>
      <p:sp>
        <p:nvSpPr>
          <p:cNvPr id="58" name="Text 56"/>
          <p:cNvSpPr/>
          <p:nvPr/>
        </p:nvSpPr>
        <p:spPr>
          <a:xfrm>
            <a:off x="6675438" y="5619750"/>
            <a:ext cx="1555750" cy="158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75" dirty="0">
                <a:solidFill>
                  <a:srgbClr val="F8F7F5">
                    <a:alpha val="7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GDPR-compliant data handling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333375" y="6369844"/>
            <a:ext cx="11541125" cy="492125"/>
          </a:xfrm>
          <a:custGeom>
            <a:avLst/>
            <a:gdLst/>
            <a:ahLst/>
            <a:cxnLst/>
            <a:rect l="l" t="t" r="r" b="b"/>
            <a:pathLst>
              <a:path w="11541125" h="492125">
                <a:moveTo>
                  <a:pt x="31750" y="0"/>
                </a:moveTo>
                <a:lnTo>
                  <a:pt x="11445874" y="0"/>
                </a:lnTo>
                <a:cubicBezTo>
                  <a:pt x="11498480" y="0"/>
                  <a:pt x="11541125" y="42645"/>
                  <a:pt x="11541125" y="95251"/>
                </a:cubicBezTo>
                <a:lnTo>
                  <a:pt x="11541125" y="396874"/>
                </a:lnTo>
                <a:cubicBezTo>
                  <a:pt x="11541125" y="449480"/>
                  <a:pt x="11498480" y="492125"/>
                  <a:pt x="11445874" y="492125"/>
                </a:cubicBezTo>
                <a:lnTo>
                  <a:pt x="31750" y="492125"/>
                </a:lnTo>
                <a:cubicBezTo>
                  <a:pt x="14215" y="492125"/>
                  <a:pt x="0" y="477910"/>
                  <a:pt x="0" y="46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60" name="Shape 58"/>
          <p:cNvSpPr/>
          <p:nvPr/>
        </p:nvSpPr>
        <p:spPr>
          <a:xfrm>
            <a:off x="333375" y="6369844"/>
            <a:ext cx="31750" cy="492125"/>
          </a:xfrm>
          <a:custGeom>
            <a:avLst/>
            <a:gdLst/>
            <a:ahLst/>
            <a:cxnLst/>
            <a:rect l="l" t="t" r="r" b="b"/>
            <a:pathLst>
              <a:path w="31750" h="492125">
                <a:moveTo>
                  <a:pt x="31750" y="0"/>
                </a:moveTo>
                <a:lnTo>
                  <a:pt x="31750" y="0"/>
                </a:lnTo>
                <a:lnTo>
                  <a:pt x="31750" y="492125"/>
                </a:lnTo>
                <a:lnTo>
                  <a:pt x="31750" y="492125"/>
                </a:lnTo>
                <a:cubicBezTo>
                  <a:pt x="14227" y="492125"/>
                  <a:pt x="0" y="477898"/>
                  <a:pt x="0" y="460375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1" name="Shape 59"/>
          <p:cNvSpPr/>
          <p:nvPr/>
        </p:nvSpPr>
        <p:spPr>
          <a:xfrm>
            <a:off x="493117" y="6496844"/>
            <a:ext cx="267891" cy="238125"/>
          </a:xfrm>
          <a:custGeom>
            <a:avLst/>
            <a:gdLst/>
            <a:ahLst/>
            <a:cxnLst/>
            <a:rect l="l" t="t" r="r" b="b"/>
            <a:pathLst>
              <a:path w="267891" h="238125">
                <a:moveTo>
                  <a:pt x="143945" y="-8790"/>
                </a:moveTo>
                <a:cubicBezTo>
                  <a:pt x="142038" y="-12511"/>
                  <a:pt x="138178" y="-14883"/>
                  <a:pt x="133992" y="-14883"/>
                </a:cubicBezTo>
                <a:cubicBezTo>
                  <a:pt x="129806" y="-14883"/>
                  <a:pt x="125946" y="-12511"/>
                  <a:pt x="124039" y="-8790"/>
                </a:cubicBezTo>
                <a:lnTo>
                  <a:pt x="89808" y="58276"/>
                </a:lnTo>
                <a:lnTo>
                  <a:pt x="15441" y="70089"/>
                </a:lnTo>
                <a:cubicBezTo>
                  <a:pt x="11302" y="70740"/>
                  <a:pt x="7860" y="73670"/>
                  <a:pt x="6558" y="77670"/>
                </a:cubicBezTo>
                <a:cubicBezTo>
                  <a:pt x="5255" y="81669"/>
                  <a:pt x="6325" y="86041"/>
                  <a:pt x="9255" y="89018"/>
                </a:cubicBezTo>
                <a:lnTo>
                  <a:pt x="62461" y="142270"/>
                </a:lnTo>
                <a:lnTo>
                  <a:pt x="50741" y="216638"/>
                </a:lnTo>
                <a:cubicBezTo>
                  <a:pt x="50090" y="220777"/>
                  <a:pt x="51811" y="224963"/>
                  <a:pt x="55206" y="227428"/>
                </a:cubicBezTo>
                <a:cubicBezTo>
                  <a:pt x="58601" y="229893"/>
                  <a:pt x="63066" y="230265"/>
                  <a:pt x="66833" y="228358"/>
                </a:cubicBezTo>
                <a:lnTo>
                  <a:pt x="133992" y="194221"/>
                </a:lnTo>
                <a:lnTo>
                  <a:pt x="201104" y="228358"/>
                </a:lnTo>
                <a:cubicBezTo>
                  <a:pt x="204825" y="230265"/>
                  <a:pt x="209336" y="229893"/>
                  <a:pt x="212731" y="227428"/>
                </a:cubicBezTo>
                <a:cubicBezTo>
                  <a:pt x="216126" y="224963"/>
                  <a:pt x="217847" y="220824"/>
                  <a:pt x="217196" y="216638"/>
                </a:cubicBezTo>
                <a:lnTo>
                  <a:pt x="205429" y="142270"/>
                </a:lnTo>
                <a:lnTo>
                  <a:pt x="258635" y="89018"/>
                </a:lnTo>
                <a:cubicBezTo>
                  <a:pt x="261612" y="86041"/>
                  <a:pt x="262635" y="81669"/>
                  <a:pt x="261333" y="77670"/>
                </a:cubicBezTo>
                <a:cubicBezTo>
                  <a:pt x="260031" y="73670"/>
                  <a:pt x="256635" y="70740"/>
                  <a:pt x="252450" y="70089"/>
                </a:cubicBezTo>
                <a:lnTo>
                  <a:pt x="178129" y="58276"/>
                </a:lnTo>
                <a:lnTo>
                  <a:pt x="143945" y="-879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2" name="Text 60"/>
          <p:cNvSpPr/>
          <p:nvPr/>
        </p:nvSpPr>
        <p:spPr>
          <a:xfrm>
            <a:off x="900906" y="6499820"/>
            <a:ext cx="10437813" cy="2301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5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Worry-Free Shopping:</a:t>
            </a:r>
            <a:pPr>
              <a:lnSpc>
                <a:spcPct val="140000"/>
              </a:lnSpc>
            </a:pPr>
            <a:r>
              <a:rPr lang="en-US" sz="1125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Every element designed to build trust—from authenticity guarantees to secure payments—creating a </a:t>
            </a:r>
            <a:pPr>
              <a:lnSpc>
                <a:spcPct val="140000"/>
              </a:lnSpc>
            </a:pPr>
            <a:r>
              <a:rPr lang="en-US" sz="1125" b="1" dirty="0">
                <a:solidFill>
                  <a:srgbClr val="3D4043"/>
                </a:solidFill>
                <a:highlight>
                  <a:srgbClr val="D8A05F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seamless, confidence-inspiring experience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3799" y="333799"/>
            <a:ext cx="11591162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spc="53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PRESENTATION ROADMAP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3799" y="634218"/>
            <a:ext cx="11774752" cy="625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943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Presentation Overview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33799" y="1426990"/>
            <a:ext cx="1068156" cy="50070"/>
          </a:xfrm>
          <a:custGeom>
            <a:avLst/>
            <a:gdLst/>
            <a:ahLst/>
            <a:cxnLst/>
            <a:rect l="l" t="t" r="r" b="b"/>
            <a:pathLst>
              <a:path w="1068156" h="50070">
                <a:moveTo>
                  <a:pt x="0" y="0"/>
                </a:moveTo>
                <a:lnTo>
                  <a:pt x="1068156" y="0"/>
                </a:lnTo>
                <a:lnTo>
                  <a:pt x="1068156" y="50070"/>
                </a:lnTo>
                <a:lnTo>
                  <a:pt x="0" y="5007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50489" y="1744099"/>
            <a:ext cx="5616164" cy="1260090"/>
          </a:xfrm>
          <a:custGeom>
            <a:avLst/>
            <a:gdLst/>
            <a:ahLst/>
            <a:cxnLst/>
            <a:rect l="l" t="t" r="r" b="b"/>
            <a:pathLst>
              <a:path w="5616164" h="1260090">
                <a:moveTo>
                  <a:pt x="33380" y="0"/>
                </a:moveTo>
                <a:lnTo>
                  <a:pt x="5516025" y="0"/>
                </a:lnTo>
                <a:cubicBezTo>
                  <a:pt x="5571330" y="0"/>
                  <a:pt x="5616164" y="44834"/>
                  <a:pt x="5616164" y="100139"/>
                </a:cubicBezTo>
                <a:lnTo>
                  <a:pt x="5616164" y="1159951"/>
                </a:lnTo>
                <a:cubicBezTo>
                  <a:pt x="5616164" y="1215256"/>
                  <a:pt x="5571330" y="1260090"/>
                  <a:pt x="5516025" y="1260090"/>
                </a:cubicBez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070" dist="3338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50489" y="1744099"/>
            <a:ext cx="33380" cy="1260090"/>
          </a:xfrm>
          <a:custGeom>
            <a:avLst/>
            <a:gdLst/>
            <a:ahLst/>
            <a:cxnLst/>
            <a:rect l="l" t="t" r="r" b="b"/>
            <a:pathLst>
              <a:path w="33380" h="1260090">
                <a:moveTo>
                  <a:pt x="33380" y="0"/>
                </a:moveTo>
                <a:lnTo>
                  <a:pt x="33380" y="0"/>
                </a:lnTo>
                <a:lnTo>
                  <a:pt x="33380" y="1260090"/>
                </a:ln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67458" y="1944378"/>
            <a:ext cx="534078" cy="534078"/>
          </a:xfrm>
          <a:custGeom>
            <a:avLst/>
            <a:gdLst/>
            <a:ahLst/>
            <a:cxnLst/>
            <a:rect l="l" t="t" r="r" b="b"/>
            <a:pathLst>
              <a:path w="534078" h="534078">
                <a:moveTo>
                  <a:pt x="267039" y="0"/>
                </a:moveTo>
                <a:lnTo>
                  <a:pt x="267039" y="0"/>
                </a:lnTo>
                <a:cubicBezTo>
                  <a:pt x="414422" y="0"/>
                  <a:pt x="534078" y="119656"/>
                  <a:pt x="534078" y="267039"/>
                </a:cubicBezTo>
                <a:lnTo>
                  <a:pt x="534078" y="267039"/>
                </a:lnTo>
                <a:cubicBezTo>
                  <a:pt x="534078" y="414422"/>
                  <a:pt x="414422" y="534078"/>
                  <a:pt x="267039" y="534078"/>
                </a:cubicBezTo>
                <a:lnTo>
                  <a:pt x="267039" y="534078"/>
                </a:lnTo>
                <a:cubicBezTo>
                  <a:pt x="119656" y="534078"/>
                  <a:pt x="0" y="414422"/>
                  <a:pt x="0" y="267039"/>
                </a:cubicBezTo>
                <a:lnTo>
                  <a:pt x="0" y="267039"/>
                </a:lnTo>
                <a:cubicBezTo>
                  <a:pt x="0" y="119656"/>
                  <a:pt x="119656" y="0"/>
                  <a:pt x="267039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Text 6"/>
          <p:cNvSpPr/>
          <p:nvPr/>
        </p:nvSpPr>
        <p:spPr>
          <a:xfrm>
            <a:off x="733106" y="2061207"/>
            <a:ext cx="325454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68435" y="1944378"/>
            <a:ext cx="4598078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77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Platform Overview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268435" y="2278073"/>
            <a:ext cx="4573043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Understanding Mipara's mission, vision, and market positioning as Morocco's pioneering digital health destination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247566" y="1744099"/>
            <a:ext cx="5616164" cy="1260090"/>
          </a:xfrm>
          <a:custGeom>
            <a:avLst/>
            <a:gdLst/>
            <a:ahLst/>
            <a:cxnLst/>
            <a:rect l="l" t="t" r="r" b="b"/>
            <a:pathLst>
              <a:path w="5616164" h="1260090">
                <a:moveTo>
                  <a:pt x="33380" y="0"/>
                </a:moveTo>
                <a:lnTo>
                  <a:pt x="5516025" y="0"/>
                </a:lnTo>
                <a:cubicBezTo>
                  <a:pt x="5571330" y="0"/>
                  <a:pt x="5616164" y="44834"/>
                  <a:pt x="5616164" y="100139"/>
                </a:cubicBezTo>
                <a:lnTo>
                  <a:pt x="5616164" y="1159951"/>
                </a:lnTo>
                <a:cubicBezTo>
                  <a:pt x="5616164" y="1215256"/>
                  <a:pt x="5571330" y="1260090"/>
                  <a:pt x="5516025" y="1260090"/>
                </a:cubicBez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070" dist="33380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6247566" y="1744099"/>
            <a:ext cx="33380" cy="1260090"/>
          </a:xfrm>
          <a:custGeom>
            <a:avLst/>
            <a:gdLst/>
            <a:ahLst/>
            <a:cxnLst/>
            <a:rect l="l" t="t" r="r" b="b"/>
            <a:pathLst>
              <a:path w="33380" h="1260090">
                <a:moveTo>
                  <a:pt x="33380" y="0"/>
                </a:moveTo>
                <a:lnTo>
                  <a:pt x="33380" y="0"/>
                </a:lnTo>
                <a:lnTo>
                  <a:pt x="33380" y="1260090"/>
                </a:ln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3" name="Shape 11"/>
          <p:cNvSpPr/>
          <p:nvPr/>
        </p:nvSpPr>
        <p:spPr>
          <a:xfrm>
            <a:off x="6464535" y="1944378"/>
            <a:ext cx="534078" cy="534078"/>
          </a:xfrm>
          <a:custGeom>
            <a:avLst/>
            <a:gdLst/>
            <a:ahLst/>
            <a:cxnLst/>
            <a:rect l="l" t="t" r="r" b="b"/>
            <a:pathLst>
              <a:path w="534078" h="534078">
                <a:moveTo>
                  <a:pt x="267039" y="0"/>
                </a:moveTo>
                <a:lnTo>
                  <a:pt x="267039" y="0"/>
                </a:lnTo>
                <a:cubicBezTo>
                  <a:pt x="414422" y="0"/>
                  <a:pt x="534078" y="119656"/>
                  <a:pt x="534078" y="267039"/>
                </a:cubicBezTo>
                <a:lnTo>
                  <a:pt x="534078" y="267039"/>
                </a:lnTo>
                <a:cubicBezTo>
                  <a:pt x="534078" y="414422"/>
                  <a:pt x="414422" y="534078"/>
                  <a:pt x="267039" y="534078"/>
                </a:cubicBezTo>
                <a:lnTo>
                  <a:pt x="267039" y="534078"/>
                </a:lnTo>
                <a:cubicBezTo>
                  <a:pt x="119656" y="534078"/>
                  <a:pt x="0" y="414422"/>
                  <a:pt x="0" y="267039"/>
                </a:cubicBezTo>
                <a:lnTo>
                  <a:pt x="0" y="267039"/>
                </a:lnTo>
                <a:cubicBezTo>
                  <a:pt x="0" y="119656"/>
                  <a:pt x="119656" y="0"/>
                  <a:pt x="267039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4" name="Text 12"/>
          <p:cNvSpPr/>
          <p:nvPr/>
        </p:nvSpPr>
        <p:spPr>
          <a:xfrm>
            <a:off x="6607025" y="2061207"/>
            <a:ext cx="375524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165512" y="1944378"/>
            <a:ext cx="4598078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77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Product Universe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165512" y="2278073"/>
            <a:ext cx="4573043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Comprehensive skincare, beauty, and wellness solutions across 8 specialized categories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50489" y="3171088"/>
            <a:ext cx="5616164" cy="1260090"/>
          </a:xfrm>
          <a:custGeom>
            <a:avLst/>
            <a:gdLst/>
            <a:ahLst/>
            <a:cxnLst/>
            <a:rect l="l" t="t" r="r" b="b"/>
            <a:pathLst>
              <a:path w="5616164" h="1260090">
                <a:moveTo>
                  <a:pt x="33380" y="0"/>
                </a:moveTo>
                <a:lnTo>
                  <a:pt x="5516025" y="0"/>
                </a:lnTo>
                <a:cubicBezTo>
                  <a:pt x="5571330" y="0"/>
                  <a:pt x="5616164" y="44834"/>
                  <a:pt x="5616164" y="100139"/>
                </a:cubicBezTo>
                <a:lnTo>
                  <a:pt x="5616164" y="1159951"/>
                </a:lnTo>
                <a:cubicBezTo>
                  <a:pt x="5616164" y="1215256"/>
                  <a:pt x="5571330" y="1260090"/>
                  <a:pt x="5516025" y="1260090"/>
                </a:cubicBez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070" dist="33380" dir="540000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50489" y="3171088"/>
            <a:ext cx="33380" cy="1260090"/>
          </a:xfrm>
          <a:custGeom>
            <a:avLst/>
            <a:gdLst/>
            <a:ahLst/>
            <a:cxnLst/>
            <a:rect l="l" t="t" r="r" b="b"/>
            <a:pathLst>
              <a:path w="33380" h="1260090">
                <a:moveTo>
                  <a:pt x="33380" y="0"/>
                </a:moveTo>
                <a:lnTo>
                  <a:pt x="33380" y="0"/>
                </a:lnTo>
                <a:lnTo>
                  <a:pt x="33380" y="1260090"/>
                </a:ln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9" name="Shape 17"/>
          <p:cNvSpPr/>
          <p:nvPr/>
        </p:nvSpPr>
        <p:spPr>
          <a:xfrm>
            <a:off x="567458" y="3371368"/>
            <a:ext cx="534078" cy="534078"/>
          </a:xfrm>
          <a:custGeom>
            <a:avLst/>
            <a:gdLst/>
            <a:ahLst/>
            <a:cxnLst/>
            <a:rect l="l" t="t" r="r" b="b"/>
            <a:pathLst>
              <a:path w="534078" h="534078">
                <a:moveTo>
                  <a:pt x="267039" y="0"/>
                </a:moveTo>
                <a:lnTo>
                  <a:pt x="267039" y="0"/>
                </a:lnTo>
                <a:cubicBezTo>
                  <a:pt x="414422" y="0"/>
                  <a:pt x="534078" y="119656"/>
                  <a:pt x="534078" y="267039"/>
                </a:cubicBezTo>
                <a:lnTo>
                  <a:pt x="534078" y="267039"/>
                </a:lnTo>
                <a:cubicBezTo>
                  <a:pt x="534078" y="414422"/>
                  <a:pt x="414422" y="534078"/>
                  <a:pt x="267039" y="534078"/>
                </a:cubicBezTo>
                <a:lnTo>
                  <a:pt x="267039" y="534078"/>
                </a:lnTo>
                <a:cubicBezTo>
                  <a:pt x="119656" y="534078"/>
                  <a:pt x="0" y="414422"/>
                  <a:pt x="0" y="267039"/>
                </a:cubicBezTo>
                <a:lnTo>
                  <a:pt x="0" y="267039"/>
                </a:lnTo>
                <a:cubicBezTo>
                  <a:pt x="0" y="119656"/>
                  <a:pt x="119656" y="0"/>
                  <a:pt x="267039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0" name="Text 18"/>
          <p:cNvSpPr/>
          <p:nvPr/>
        </p:nvSpPr>
        <p:spPr>
          <a:xfrm>
            <a:off x="709322" y="3488197"/>
            <a:ext cx="375524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268435" y="3371368"/>
            <a:ext cx="4598078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77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AI Innovation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268435" y="3705062"/>
            <a:ext cx="4573043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Revolutionary Para Scan AI technology delivering personalized skin diagnostics in 30 seconds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247566" y="3171088"/>
            <a:ext cx="5616164" cy="1260090"/>
          </a:xfrm>
          <a:custGeom>
            <a:avLst/>
            <a:gdLst/>
            <a:ahLst/>
            <a:cxnLst/>
            <a:rect l="l" t="t" r="r" b="b"/>
            <a:pathLst>
              <a:path w="5616164" h="1260090">
                <a:moveTo>
                  <a:pt x="33380" y="0"/>
                </a:moveTo>
                <a:lnTo>
                  <a:pt x="5516025" y="0"/>
                </a:lnTo>
                <a:cubicBezTo>
                  <a:pt x="5571330" y="0"/>
                  <a:pt x="5616164" y="44834"/>
                  <a:pt x="5616164" y="100139"/>
                </a:cubicBezTo>
                <a:lnTo>
                  <a:pt x="5616164" y="1159951"/>
                </a:lnTo>
                <a:cubicBezTo>
                  <a:pt x="5616164" y="1215256"/>
                  <a:pt x="5571330" y="1260090"/>
                  <a:pt x="5516025" y="1260090"/>
                </a:cubicBez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070" dist="33380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247566" y="3171088"/>
            <a:ext cx="33380" cy="1260090"/>
          </a:xfrm>
          <a:custGeom>
            <a:avLst/>
            <a:gdLst/>
            <a:ahLst/>
            <a:cxnLst/>
            <a:rect l="l" t="t" r="r" b="b"/>
            <a:pathLst>
              <a:path w="33380" h="1260090">
                <a:moveTo>
                  <a:pt x="33380" y="0"/>
                </a:moveTo>
                <a:lnTo>
                  <a:pt x="33380" y="0"/>
                </a:lnTo>
                <a:lnTo>
                  <a:pt x="33380" y="1260090"/>
                </a:ln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5" name="Shape 23"/>
          <p:cNvSpPr/>
          <p:nvPr/>
        </p:nvSpPr>
        <p:spPr>
          <a:xfrm>
            <a:off x="6464535" y="3371368"/>
            <a:ext cx="534078" cy="534078"/>
          </a:xfrm>
          <a:custGeom>
            <a:avLst/>
            <a:gdLst/>
            <a:ahLst/>
            <a:cxnLst/>
            <a:rect l="l" t="t" r="r" b="b"/>
            <a:pathLst>
              <a:path w="534078" h="534078">
                <a:moveTo>
                  <a:pt x="267039" y="0"/>
                </a:moveTo>
                <a:lnTo>
                  <a:pt x="267039" y="0"/>
                </a:lnTo>
                <a:cubicBezTo>
                  <a:pt x="414422" y="0"/>
                  <a:pt x="534078" y="119656"/>
                  <a:pt x="534078" y="267039"/>
                </a:cubicBezTo>
                <a:lnTo>
                  <a:pt x="534078" y="267039"/>
                </a:lnTo>
                <a:cubicBezTo>
                  <a:pt x="534078" y="414422"/>
                  <a:pt x="414422" y="534078"/>
                  <a:pt x="267039" y="534078"/>
                </a:cubicBezTo>
                <a:lnTo>
                  <a:pt x="267039" y="534078"/>
                </a:lnTo>
                <a:cubicBezTo>
                  <a:pt x="119656" y="534078"/>
                  <a:pt x="0" y="414422"/>
                  <a:pt x="0" y="267039"/>
                </a:cubicBezTo>
                <a:lnTo>
                  <a:pt x="0" y="267039"/>
                </a:lnTo>
                <a:cubicBezTo>
                  <a:pt x="0" y="119656"/>
                  <a:pt x="119656" y="0"/>
                  <a:pt x="267039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6" name="Text 24"/>
          <p:cNvSpPr/>
          <p:nvPr/>
        </p:nvSpPr>
        <p:spPr>
          <a:xfrm>
            <a:off x="6600766" y="3488197"/>
            <a:ext cx="383869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04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165512" y="3371368"/>
            <a:ext cx="4598078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77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Brand Ecosystem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7165512" y="3705062"/>
            <a:ext cx="4573043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Trusted partnerships with 15+ world-class dermatological and beauty brands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50489" y="4598078"/>
            <a:ext cx="5616164" cy="1260090"/>
          </a:xfrm>
          <a:custGeom>
            <a:avLst/>
            <a:gdLst/>
            <a:ahLst/>
            <a:cxnLst/>
            <a:rect l="l" t="t" r="r" b="b"/>
            <a:pathLst>
              <a:path w="5616164" h="1260090">
                <a:moveTo>
                  <a:pt x="33380" y="0"/>
                </a:moveTo>
                <a:lnTo>
                  <a:pt x="5516025" y="0"/>
                </a:lnTo>
                <a:cubicBezTo>
                  <a:pt x="5571330" y="0"/>
                  <a:pt x="5616164" y="44834"/>
                  <a:pt x="5616164" y="100139"/>
                </a:cubicBezTo>
                <a:lnTo>
                  <a:pt x="5616164" y="1159951"/>
                </a:lnTo>
                <a:cubicBezTo>
                  <a:pt x="5616164" y="1215256"/>
                  <a:pt x="5571330" y="1260090"/>
                  <a:pt x="5516025" y="1260090"/>
                </a:cubicBez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070" dist="33380" dir="5400000">
              <a:srgbClr val="000000">
                <a:alpha val="10196"/>
              </a:srgbClr>
            </a:outerShdw>
          </a:effectLst>
        </p:spPr>
      </p:sp>
      <p:sp>
        <p:nvSpPr>
          <p:cNvPr id="30" name="Shape 28"/>
          <p:cNvSpPr/>
          <p:nvPr/>
        </p:nvSpPr>
        <p:spPr>
          <a:xfrm>
            <a:off x="350489" y="4598078"/>
            <a:ext cx="33380" cy="1260090"/>
          </a:xfrm>
          <a:custGeom>
            <a:avLst/>
            <a:gdLst/>
            <a:ahLst/>
            <a:cxnLst/>
            <a:rect l="l" t="t" r="r" b="b"/>
            <a:pathLst>
              <a:path w="33380" h="1260090">
                <a:moveTo>
                  <a:pt x="33380" y="0"/>
                </a:moveTo>
                <a:lnTo>
                  <a:pt x="33380" y="0"/>
                </a:lnTo>
                <a:lnTo>
                  <a:pt x="33380" y="1260090"/>
                </a:ln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31" name="Shape 29"/>
          <p:cNvSpPr/>
          <p:nvPr/>
        </p:nvSpPr>
        <p:spPr>
          <a:xfrm>
            <a:off x="567458" y="4798357"/>
            <a:ext cx="534078" cy="534078"/>
          </a:xfrm>
          <a:custGeom>
            <a:avLst/>
            <a:gdLst/>
            <a:ahLst/>
            <a:cxnLst/>
            <a:rect l="l" t="t" r="r" b="b"/>
            <a:pathLst>
              <a:path w="534078" h="534078">
                <a:moveTo>
                  <a:pt x="267039" y="0"/>
                </a:moveTo>
                <a:lnTo>
                  <a:pt x="267039" y="0"/>
                </a:lnTo>
                <a:cubicBezTo>
                  <a:pt x="414422" y="0"/>
                  <a:pt x="534078" y="119656"/>
                  <a:pt x="534078" y="267039"/>
                </a:cubicBezTo>
                <a:lnTo>
                  <a:pt x="534078" y="267039"/>
                </a:lnTo>
                <a:cubicBezTo>
                  <a:pt x="534078" y="414422"/>
                  <a:pt x="414422" y="534078"/>
                  <a:pt x="267039" y="534078"/>
                </a:cubicBezTo>
                <a:lnTo>
                  <a:pt x="267039" y="534078"/>
                </a:lnTo>
                <a:cubicBezTo>
                  <a:pt x="119656" y="534078"/>
                  <a:pt x="0" y="414422"/>
                  <a:pt x="0" y="267039"/>
                </a:cubicBezTo>
                <a:lnTo>
                  <a:pt x="0" y="267039"/>
                </a:lnTo>
                <a:cubicBezTo>
                  <a:pt x="0" y="119656"/>
                  <a:pt x="119656" y="0"/>
                  <a:pt x="267039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32" name="Text 30"/>
          <p:cNvSpPr/>
          <p:nvPr/>
        </p:nvSpPr>
        <p:spPr>
          <a:xfrm>
            <a:off x="710574" y="4915187"/>
            <a:ext cx="375524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05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268435" y="4798357"/>
            <a:ext cx="4598078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77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Expertise &amp; Community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268435" y="5132052"/>
            <a:ext cx="4573043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Building trust through pharmacist-authored content and engaged customer community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47566" y="4598078"/>
            <a:ext cx="5616164" cy="1260090"/>
          </a:xfrm>
          <a:custGeom>
            <a:avLst/>
            <a:gdLst/>
            <a:ahLst/>
            <a:cxnLst/>
            <a:rect l="l" t="t" r="r" b="b"/>
            <a:pathLst>
              <a:path w="5616164" h="1260090">
                <a:moveTo>
                  <a:pt x="33380" y="0"/>
                </a:moveTo>
                <a:lnTo>
                  <a:pt x="5516025" y="0"/>
                </a:lnTo>
                <a:cubicBezTo>
                  <a:pt x="5571330" y="0"/>
                  <a:pt x="5616164" y="44834"/>
                  <a:pt x="5616164" y="100139"/>
                </a:cubicBezTo>
                <a:lnTo>
                  <a:pt x="5616164" y="1159951"/>
                </a:lnTo>
                <a:cubicBezTo>
                  <a:pt x="5616164" y="1215256"/>
                  <a:pt x="5571330" y="1260090"/>
                  <a:pt x="5516025" y="1260090"/>
                </a:cubicBez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50070" dist="33380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6247566" y="4598078"/>
            <a:ext cx="33380" cy="1260090"/>
          </a:xfrm>
          <a:custGeom>
            <a:avLst/>
            <a:gdLst/>
            <a:ahLst/>
            <a:cxnLst/>
            <a:rect l="l" t="t" r="r" b="b"/>
            <a:pathLst>
              <a:path w="33380" h="1260090">
                <a:moveTo>
                  <a:pt x="33380" y="0"/>
                </a:moveTo>
                <a:lnTo>
                  <a:pt x="33380" y="0"/>
                </a:lnTo>
                <a:lnTo>
                  <a:pt x="33380" y="1260090"/>
                </a:lnTo>
                <a:lnTo>
                  <a:pt x="33380" y="1260090"/>
                </a:lnTo>
                <a:cubicBezTo>
                  <a:pt x="14945" y="1260090"/>
                  <a:pt x="0" y="1245146"/>
                  <a:pt x="0" y="1226710"/>
                </a:cubicBezTo>
                <a:lnTo>
                  <a:pt x="0" y="33380"/>
                </a:lnTo>
                <a:cubicBezTo>
                  <a:pt x="0" y="14957"/>
                  <a:pt x="14957" y="0"/>
                  <a:pt x="3338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7" name="Shape 35"/>
          <p:cNvSpPr/>
          <p:nvPr/>
        </p:nvSpPr>
        <p:spPr>
          <a:xfrm>
            <a:off x="6464535" y="4798357"/>
            <a:ext cx="534078" cy="534078"/>
          </a:xfrm>
          <a:custGeom>
            <a:avLst/>
            <a:gdLst/>
            <a:ahLst/>
            <a:cxnLst/>
            <a:rect l="l" t="t" r="r" b="b"/>
            <a:pathLst>
              <a:path w="534078" h="534078">
                <a:moveTo>
                  <a:pt x="267039" y="0"/>
                </a:moveTo>
                <a:lnTo>
                  <a:pt x="267039" y="0"/>
                </a:lnTo>
                <a:cubicBezTo>
                  <a:pt x="414422" y="0"/>
                  <a:pt x="534078" y="119656"/>
                  <a:pt x="534078" y="267039"/>
                </a:cubicBezTo>
                <a:lnTo>
                  <a:pt x="534078" y="267039"/>
                </a:lnTo>
                <a:cubicBezTo>
                  <a:pt x="534078" y="414422"/>
                  <a:pt x="414422" y="534078"/>
                  <a:pt x="267039" y="534078"/>
                </a:cubicBezTo>
                <a:lnTo>
                  <a:pt x="267039" y="534078"/>
                </a:lnTo>
                <a:cubicBezTo>
                  <a:pt x="119656" y="534078"/>
                  <a:pt x="0" y="414422"/>
                  <a:pt x="0" y="267039"/>
                </a:cubicBezTo>
                <a:lnTo>
                  <a:pt x="0" y="267039"/>
                </a:lnTo>
                <a:cubicBezTo>
                  <a:pt x="0" y="119656"/>
                  <a:pt x="119656" y="0"/>
                  <a:pt x="267039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8" name="Text 36"/>
          <p:cNvSpPr/>
          <p:nvPr/>
        </p:nvSpPr>
        <p:spPr>
          <a:xfrm>
            <a:off x="6604522" y="4915187"/>
            <a:ext cx="375524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06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165512" y="4798357"/>
            <a:ext cx="4598078" cy="2670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77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Customer Experience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165512" y="5132052"/>
            <a:ext cx="4573043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Seamless, secure, and personalized shopping journey with bilingual support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33799" y="6058448"/>
            <a:ext cx="11524402" cy="467318"/>
          </a:xfrm>
          <a:custGeom>
            <a:avLst/>
            <a:gdLst/>
            <a:ahLst/>
            <a:cxnLst/>
            <a:rect l="l" t="t" r="r" b="b"/>
            <a:pathLst>
              <a:path w="11524402" h="467318">
                <a:moveTo>
                  <a:pt x="100142" y="0"/>
                </a:moveTo>
                <a:lnTo>
                  <a:pt x="11424261" y="0"/>
                </a:lnTo>
                <a:cubicBezTo>
                  <a:pt x="11479568" y="0"/>
                  <a:pt x="11524402" y="44835"/>
                  <a:pt x="11524402" y="100142"/>
                </a:cubicBezTo>
                <a:lnTo>
                  <a:pt x="11524402" y="367177"/>
                </a:lnTo>
                <a:cubicBezTo>
                  <a:pt x="11524402" y="422483"/>
                  <a:pt x="11479568" y="467318"/>
                  <a:pt x="11424261" y="467318"/>
                </a:cubicBezTo>
                <a:lnTo>
                  <a:pt x="100142" y="467318"/>
                </a:lnTo>
                <a:cubicBezTo>
                  <a:pt x="44872" y="467318"/>
                  <a:pt x="0" y="422446"/>
                  <a:pt x="0" y="367177"/>
                </a:cubicBezTo>
                <a:lnTo>
                  <a:pt x="0" y="100142"/>
                </a:lnTo>
                <a:cubicBezTo>
                  <a:pt x="0" y="44872"/>
                  <a:pt x="44872" y="0"/>
                  <a:pt x="10014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42" name="Shape 40"/>
          <p:cNvSpPr/>
          <p:nvPr/>
        </p:nvSpPr>
        <p:spPr>
          <a:xfrm>
            <a:off x="554940" y="6208657"/>
            <a:ext cx="166899" cy="166899"/>
          </a:xfrm>
          <a:custGeom>
            <a:avLst/>
            <a:gdLst/>
            <a:ahLst/>
            <a:cxnLst/>
            <a:rect l="l" t="t" r="r" b="b"/>
            <a:pathLst>
              <a:path w="166899" h="166899">
                <a:moveTo>
                  <a:pt x="20862" y="20862"/>
                </a:moveTo>
                <a:cubicBezTo>
                  <a:pt x="20862" y="15093"/>
                  <a:pt x="16201" y="10431"/>
                  <a:pt x="10431" y="10431"/>
                </a:cubicBezTo>
                <a:cubicBezTo>
                  <a:pt x="4661" y="10431"/>
                  <a:pt x="0" y="15093"/>
                  <a:pt x="0" y="20862"/>
                </a:cubicBezTo>
                <a:lnTo>
                  <a:pt x="0" y="130390"/>
                </a:lnTo>
                <a:cubicBezTo>
                  <a:pt x="0" y="144798"/>
                  <a:pt x="11670" y="156468"/>
                  <a:pt x="26078" y="156468"/>
                </a:cubicBezTo>
                <a:lnTo>
                  <a:pt x="156468" y="156468"/>
                </a:lnTo>
                <a:cubicBezTo>
                  <a:pt x="162238" y="156468"/>
                  <a:pt x="166899" y="151807"/>
                  <a:pt x="166899" y="146037"/>
                </a:cubicBezTo>
                <a:cubicBezTo>
                  <a:pt x="166899" y="140267"/>
                  <a:pt x="162238" y="135606"/>
                  <a:pt x="156468" y="135606"/>
                </a:cubicBezTo>
                <a:lnTo>
                  <a:pt x="26078" y="135606"/>
                </a:lnTo>
                <a:cubicBezTo>
                  <a:pt x="23209" y="135606"/>
                  <a:pt x="20862" y="133259"/>
                  <a:pt x="20862" y="130390"/>
                </a:cubicBezTo>
                <a:lnTo>
                  <a:pt x="20862" y="20862"/>
                </a:lnTo>
                <a:close/>
                <a:moveTo>
                  <a:pt x="153404" y="49092"/>
                </a:moveTo>
                <a:cubicBezTo>
                  <a:pt x="157479" y="45017"/>
                  <a:pt x="157479" y="38400"/>
                  <a:pt x="153404" y="34325"/>
                </a:cubicBezTo>
                <a:cubicBezTo>
                  <a:pt x="149329" y="30251"/>
                  <a:pt x="142712" y="30251"/>
                  <a:pt x="138637" y="34325"/>
                </a:cubicBezTo>
                <a:lnTo>
                  <a:pt x="104312" y="68683"/>
                </a:lnTo>
                <a:lnTo>
                  <a:pt x="85601" y="50005"/>
                </a:lnTo>
                <a:cubicBezTo>
                  <a:pt x="81526" y="45930"/>
                  <a:pt x="74909" y="45930"/>
                  <a:pt x="70834" y="50005"/>
                </a:cubicBezTo>
                <a:lnTo>
                  <a:pt x="39541" y="81298"/>
                </a:lnTo>
                <a:cubicBezTo>
                  <a:pt x="35466" y="85373"/>
                  <a:pt x="35466" y="91990"/>
                  <a:pt x="39541" y="96065"/>
                </a:cubicBezTo>
                <a:cubicBezTo>
                  <a:pt x="43616" y="100140"/>
                  <a:pt x="50233" y="100140"/>
                  <a:pt x="54307" y="96065"/>
                </a:cubicBezTo>
                <a:lnTo>
                  <a:pt x="78234" y="72138"/>
                </a:lnTo>
                <a:lnTo>
                  <a:pt x="96945" y="90849"/>
                </a:lnTo>
                <a:cubicBezTo>
                  <a:pt x="101020" y="94924"/>
                  <a:pt x="107637" y="94924"/>
                  <a:pt x="111712" y="90849"/>
                </a:cubicBezTo>
                <a:lnTo>
                  <a:pt x="153437" y="49124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43" name="Text 41"/>
          <p:cNvSpPr/>
          <p:nvPr/>
        </p:nvSpPr>
        <p:spPr>
          <a:xfrm>
            <a:off x="842842" y="6191967"/>
            <a:ext cx="5808099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 Context:</a:t>
            </a:r>
            <a:pPr>
              <a:lnSpc>
                <a:spcPct val="130000"/>
              </a:lnSpc>
            </a:pPr>
            <a:r>
              <a:rPr lang="en-US" sz="105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Morocco's online pharmacy market valued at $14M (2024), growing 5-10% annually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7480952" y="6208657"/>
            <a:ext cx="166899" cy="166899"/>
          </a:xfrm>
          <a:custGeom>
            <a:avLst/>
            <a:gdLst/>
            <a:ahLst/>
            <a:cxnLst/>
            <a:rect l="l" t="t" r="r" b="b"/>
            <a:pathLst>
              <a:path w="166899" h="166899">
                <a:moveTo>
                  <a:pt x="114711" y="91273"/>
                </a:moveTo>
                <a:lnTo>
                  <a:pt x="52482" y="91273"/>
                </a:lnTo>
                <a:cubicBezTo>
                  <a:pt x="53427" y="112299"/>
                  <a:pt x="58089" y="131661"/>
                  <a:pt x="64706" y="145841"/>
                </a:cubicBezTo>
                <a:cubicBezTo>
                  <a:pt x="68422" y="153828"/>
                  <a:pt x="72432" y="159467"/>
                  <a:pt x="76148" y="162922"/>
                </a:cubicBezTo>
                <a:cubicBezTo>
                  <a:pt x="79799" y="166345"/>
                  <a:pt x="82309" y="166899"/>
                  <a:pt x="83613" y="166899"/>
                </a:cubicBezTo>
                <a:cubicBezTo>
                  <a:pt x="84917" y="166899"/>
                  <a:pt x="87427" y="166345"/>
                  <a:pt x="91078" y="162922"/>
                </a:cubicBezTo>
                <a:cubicBezTo>
                  <a:pt x="94794" y="159467"/>
                  <a:pt x="98803" y="153795"/>
                  <a:pt x="102519" y="145841"/>
                </a:cubicBezTo>
                <a:cubicBezTo>
                  <a:pt x="109137" y="131661"/>
                  <a:pt x="113798" y="112299"/>
                  <a:pt x="114743" y="91273"/>
                </a:cubicBezTo>
                <a:close/>
                <a:moveTo>
                  <a:pt x="52449" y="75626"/>
                </a:moveTo>
                <a:lnTo>
                  <a:pt x="114678" y="75626"/>
                </a:lnTo>
                <a:cubicBezTo>
                  <a:pt x="113765" y="54601"/>
                  <a:pt x="109104" y="35238"/>
                  <a:pt x="102487" y="21058"/>
                </a:cubicBezTo>
                <a:cubicBezTo>
                  <a:pt x="98771" y="13104"/>
                  <a:pt x="94761" y="7432"/>
                  <a:pt x="91045" y="3977"/>
                </a:cubicBezTo>
                <a:cubicBezTo>
                  <a:pt x="87394" y="554"/>
                  <a:pt x="84884" y="0"/>
                  <a:pt x="83580" y="0"/>
                </a:cubicBezTo>
                <a:cubicBezTo>
                  <a:pt x="82276" y="0"/>
                  <a:pt x="79766" y="554"/>
                  <a:pt x="76115" y="3977"/>
                </a:cubicBezTo>
                <a:cubicBezTo>
                  <a:pt x="72399" y="7432"/>
                  <a:pt x="68390" y="13104"/>
                  <a:pt x="64674" y="21058"/>
                </a:cubicBezTo>
                <a:cubicBezTo>
                  <a:pt x="58056" y="35238"/>
                  <a:pt x="53395" y="54601"/>
                  <a:pt x="52449" y="75626"/>
                </a:cubicBezTo>
                <a:close/>
                <a:moveTo>
                  <a:pt x="36803" y="75626"/>
                </a:moveTo>
                <a:cubicBezTo>
                  <a:pt x="37944" y="47723"/>
                  <a:pt x="45148" y="21808"/>
                  <a:pt x="55677" y="4792"/>
                </a:cubicBezTo>
                <a:cubicBezTo>
                  <a:pt x="25654" y="15419"/>
                  <a:pt x="3553" y="42768"/>
                  <a:pt x="489" y="75626"/>
                </a:cubicBezTo>
                <a:lnTo>
                  <a:pt x="36803" y="75626"/>
                </a:lnTo>
                <a:close/>
                <a:moveTo>
                  <a:pt x="489" y="91273"/>
                </a:moveTo>
                <a:cubicBezTo>
                  <a:pt x="3553" y="124131"/>
                  <a:pt x="25654" y="151481"/>
                  <a:pt x="55677" y="162108"/>
                </a:cubicBezTo>
                <a:cubicBezTo>
                  <a:pt x="45148" y="145092"/>
                  <a:pt x="37944" y="119177"/>
                  <a:pt x="36803" y="91273"/>
                </a:cubicBezTo>
                <a:lnTo>
                  <a:pt x="489" y="91273"/>
                </a:lnTo>
                <a:close/>
                <a:moveTo>
                  <a:pt x="130358" y="91273"/>
                </a:moveTo>
                <a:cubicBezTo>
                  <a:pt x="129217" y="119177"/>
                  <a:pt x="122013" y="145092"/>
                  <a:pt x="111484" y="162108"/>
                </a:cubicBezTo>
                <a:cubicBezTo>
                  <a:pt x="141506" y="151448"/>
                  <a:pt x="163607" y="124131"/>
                  <a:pt x="166671" y="91273"/>
                </a:cubicBezTo>
                <a:lnTo>
                  <a:pt x="130358" y="91273"/>
                </a:lnTo>
                <a:close/>
                <a:moveTo>
                  <a:pt x="166671" y="75626"/>
                </a:moveTo>
                <a:cubicBezTo>
                  <a:pt x="163607" y="42768"/>
                  <a:pt x="141506" y="15419"/>
                  <a:pt x="111484" y="4792"/>
                </a:cubicBezTo>
                <a:cubicBezTo>
                  <a:pt x="122013" y="21808"/>
                  <a:pt x="129217" y="47723"/>
                  <a:pt x="130358" y="75626"/>
                </a:cubicBezTo>
                <a:lnTo>
                  <a:pt x="166671" y="75626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45" name="Text 43"/>
          <p:cNvSpPr/>
          <p:nvPr/>
        </p:nvSpPr>
        <p:spPr>
          <a:xfrm>
            <a:off x="7768854" y="6191967"/>
            <a:ext cx="395551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Global Trend:</a:t>
            </a:r>
            <a:pPr>
              <a:lnSpc>
                <a:spcPct val="130000"/>
              </a:lnSpc>
            </a:pPr>
            <a:r>
              <a:rPr lang="en-US" sz="105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AI skincare market projected to reach $4.28B by 2035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stockcake.com/e7dc897395d8eb50f99b353654fa5204f0e6c4b2.jpg">    </p:cNvPr>
          <p:cNvPicPr>
            <a:picLocks noChangeAspect="1"/>
          </p:cNvPicPr>
          <p:nvPr/>
        </p:nvPicPr>
        <p:blipFill>
          <a:blip r:embed="rId1"/>
          <a:srcRect l="0" r="0" t="774" b="774"/>
          <a:stretch/>
        </p:blipFill>
        <p:spPr>
          <a:xfrm>
            <a:off x="0" y="0"/>
            <a:ext cx="12192000" cy="6859048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9048"/>
          </a:xfrm>
          <a:custGeom>
            <a:avLst/>
            <a:gdLst/>
            <a:ahLst/>
            <a:cxnLst/>
            <a:rect l="l" t="t" r="r" b="b"/>
            <a:pathLst>
              <a:path w="12192000" h="6859048">
                <a:moveTo>
                  <a:pt x="0" y="0"/>
                </a:moveTo>
                <a:lnTo>
                  <a:pt x="12192000" y="0"/>
                </a:lnTo>
                <a:lnTo>
                  <a:pt x="12192000" y="6859048"/>
                </a:lnTo>
                <a:lnTo>
                  <a:pt x="0" y="6859048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2C5A5A">
                  <a:alpha val="95000"/>
                </a:srgbClr>
              </a:gs>
              <a:gs pos="50000">
                <a:srgbClr val="2C5A5A">
                  <a:alpha val="90000"/>
                </a:srgbClr>
              </a:gs>
              <a:gs pos="100000">
                <a:srgbClr val="B89A7A">
                  <a:alpha val="85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694352" y="-410872"/>
            <a:ext cx="804974" cy="804974"/>
          </a:xfrm>
          <a:custGeom>
            <a:avLst/>
            <a:gdLst/>
            <a:ahLst/>
            <a:cxnLst/>
            <a:rect l="l" t="t" r="r" b="b"/>
            <a:pathLst>
              <a:path w="804974" h="804974">
                <a:moveTo>
                  <a:pt x="402487" y="0"/>
                </a:moveTo>
                <a:lnTo>
                  <a:pt x="402487" y="0"/>
                </a:lnTo>
                <a:cubicBezTo>
                  <a:pt x="624626" y="0"/>
                  <a:pt x="804974" y="180348"/>
                  <a:pt x="804974" y="402487"/>
                </a:cubicBezTo>
                <a:lnTo>
                  <a:pt x="804974" y="402487"/>
                </a:lnTo>
                <a:cubicBezTo>
                  <a:pt x="804974" y="624626"/>
                  <a:pt x="624626" y="804974"/>
                  <a:pt x="402487" y="804974"/>
                </a:cubicBezTo>
                <a:lnTo>
                  <a:pt x="402487" y="804974"/>
                </a:lnTo>
                <a:cubicBezTo>
                  <a:pt x="180348" y="804974"/>
                  <a:pt x="0" y="624626"/>
                  <a:pt x="0" y="402487"/>
                </a:cubicBezTo>
                <a:lnTo>
                  <a:pt x="0" y="402487"/>
                </a:lnTo>
                <a:cubicBezTo>
                  <a:pt x="0" y="180348"/>
                  <a:pt x="180348" y="0"/>
                  <a:pt x="402487" y="0"/>
                </a:cubicBezTo>
                <a:close/>
              </a:path>
            </a:pathLst>
          </a:custGeom>
          <a:solidFill>
            <a:srgbClr val="D8A05F"/>
          </a:solidFill>
          <a:ln/>
          <a:effectLst>
            <a:outerShdw sx="100000" sy="100000" kx="0" ky="0" algn="bl" rotWithShape="0" blurRad="419257" dist="209629" dir="5400000">
              <a:srgbClr val="000000">
                <a:alpha val="25098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5895595" y="-209629"/>
            <a:ext cx="402487" cy="402487"/>
          </a:xfrm>
          <a:custGeom>
            <a:avLst/>
            <a:gdLst/>
            <a:ahLst/>
            <a:cxnLst/>
            <a:rect l="l" t="t" r="r" b="b"/>
            <a:pathLst>
              <a:path w="402487" h="402487">
                <a:moveTo>
                  <a:pt x="201243" y="84821"/>
                </a:moveTo>
                <a:lnTo>
                  <a:pt x="189452" y="68470"/>
                </a:lnTo>
                <a:cubicBezTo>
                  <a:pt x="169799" y="41271"/>
                  <a:pt x="138276" y="25155"/>
                  <a:pt x="104631" y="25155"/>
                </a:cubicBezTo>
                <a:cubicBezTo>
                  <a:pt x="46852" y="25155"/>
                  <a:pt x="0" y="72007"/>
                  <a:pt x="0" y="129786"/>
                </a:cubicBezTo>
                <a:lnTo>
                  <a:pt x="0" y="131830"/>
                </a:lnTo>
                <a:cubicBezTo>
                  <a:pt x="0" y="150382"/>
                  <a:pt x="4874" y="169563"/>
                  <a:pt x="13049" y="188666"/>
                </a:cubicBezTo>
                <a:lnTo>
                  <a:pt x="96377" y="188666"/>
                </a:lnTo>
                <a:cubicBezTo>
                  <a:pt x="98892" y="188666"/>
                  <a:pt x="101172" y="187172"/>
                  <a:pt x="102194" y="184814"/>
                </a:cubicBezTo>
                <a:lnTo>
                  <a:pt x="127192" y="124834"/>
                </a:lnTo>
                <a:cubicBezTo>
                  <a:pt x="130101" y="117916"/>
                  <a:pt x="136861" y="113357"/>
                  <a:pt x="144329" y="113199"/>
                </a:cubicBezTo>
                <a:cubicBezTo>
                  <a:pt x="151797" y="113042"/>
                  <a:pt x="158715" y="117444"/>
                  <a:pt x="161781" y="124284"/>
                </a:cubicBezTo>
                <a:lnTo>
                  <a:pt x="202108" y="213821"/>
                </a:lnTo>
                <a:lnTo>
                  <a:pt x="234653" y="148731"/>
                </a:lnTo>
                <a:cubicBezTo>
                  <a:pt x="237876" y="142364"/>
                  <a:pt x="244401" y="138276"/>
                  <a:pt x="251554" y="138276"/>
                </a:cubicBezTo>
                <a:cubicBezTo>
                  <a:pt x="258708" y="138276"/>
                  <a:pt x="265233" y="142285"/>
                  <a:pt x="268456" y="148731"/>
                </a:cubicBezTo>
                <a:lnTo>
                  <a:pt x="286693" y="185128"/>
                </a:lnTo>
                <a:cubicBezTo>
                  <a:pt x="287794" y="187251"/>
                  <a:pt x="289916" y="188587"/>
                  <a:pt x="292353" y="188587"/>
                </a:cubicBezTo>
                <a:lnTo>
                  <a:pt x="389516" y="188587"/>
                </a:lnTo>
                <a:cubicBezTo>
                  <a:pt x="397770" y="169485"/>
                  <a:pt x="402566" y="150304"/>
                  <a:pt x="402566" y="131752"/>
                </a:cubicBezTo>
                <a:lnTo>
                  <a:pt x="402566" y="129708"/>
                </a:lnTo>
                <a:cubicBezTo>
                  <a:pt x="402487" y="72007"/>
                  <a:pt x="355635" y="25155"/>
                  <a:pt x="297856" y="25155"/>
                </a:cubicBezTo>
                <a:cubicBezTo>
                  <a:pt x="264289" y="25155"/>
                  <a:pt x="232688" y="41271"/>
                  <a:pt x="213035" y="68470"/>
                </a:cubicBezTo>
                <a:lnTo>
                  <a:pt x="201243" y="84742"/>
                </a:lnTo>
                <a:close/>
                <a:moveTo>
                  <a:pt x="369156" y="226399"/>
                </a:moveTo>
                <a:lnTo>
                  <a:pt x="292275" y="226399"/>
                </a:lnTo>
                <a:cubicBezTo>
                  <a:pt x="275609" y="226399"/>
                  <a:pt x="260359" y="216966"/>
                  <a:pt x="252891" y="202030"/>
                </a:cubicBezTo>
                <a:lnTo>
                  <a:pt x="251554" y="199357"/>
                </a:lnTo>
                <a:lnTo>
                  <a:pt x="218145" y="266255"/>
                </a:lnTo>
                <a:cubicBezTo>
                  <a:pt x="214922" y="272779"/>
                  <a:pt x="208161" y="276867"/>
                  <a:pt x="200850" y="276710"/>
                </a:cubicBezTo>
                <a:cubicBezTo>
                  <a:pt x="193540" y="276553"/>
                  <a:pt x="187015" y="272229"/>
                  <a:pt x="184028" y="265626"/>
                </a:cubicBezTo>
                <a:lnTo>
                  <a:pt x="145273" y="179547"/>
                </a:lnTo>
                <a:lnTo>
                  <a:pt x="137019" y="199357"/>
                </a:lnTo>
                <a:cubicBezTo>
                  <a:pt x="130179" y="215786"/>
                  <a:pt x="114143" y="226478"/>
                  <a:pt x="96377" y="226478"/>
                </a:cubicBezTo>
                <a:lnTo>
                  <a:pt x="33331" y="226478"/>
                </a:lnTo>
                <a:cubicBezTo>
                  <a:pt x="70435" y="284492"/>
                  <a:pt x="130022" y="337869"/>
                  <a:pt x="167284" y="366326"/>
                </a:cubicBezTo>
                <a:cubicBezTo>
                  <a:pt x="177031" y="373715"/>
                  <a:pt x="188980" y="377410"/>
                  <a:pt x="201165" y="377410"/>
                </a:cubicBezTo>
                <a:cubicBezTo>
                  <a:pt x="213350" y="377410"/>
                  <a:pt x="225377" y="373794"/>
                  <a:pt x="235046" y="366326"/>
                </a:cubicBezTo>
                <a:cubicBezTo>
                  <a:pt x="272465" y="337790"/>
                  <a:pt x="332052" y="284414"/>
                  <a:pt x="369156" y="226399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6" name="Text 3"/>
          <p:cNvSpPr/>
          <p:nvPr/>
        </p:nvSpPr>
        <p:spPr>
          <a:xfrm>
            <a:off x="3681917" y="595345"/>
            <a:ext cx="4829843" cy="1257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96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The Future of Beauty &amp;</a:t>
            </a:r>
            <a:endParaRPr lang="en-US" sz="1600" dirty="0"/>
          </a:p>
          <a:p>
            <a:pPr algn="ctr">
              <a:lnSpc>
                <a:spcPct val="100000"/>
              </a:lnSpc>
            </a:pPr>
            <a:r>
              <a:rPr lang="en-US" sz="396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Healthcare in Morocco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5291865" y="2054360"/>
            <a:ext cx="1609948" cy="50311"/>
          </a:xfrm>
          <a:custGeom>
            <a:avLst/>
            <a:gdLst/>
            <a:ahLst/>
            <a:cxnLst/>
            <a:rect l="l" t="t" r="r" b="b"/>
            <a:pathLst>
              <a:path w="1609948" h="50311">
                <a:moveTo>
                  <a:pt x="0" y="0"/>
                </a:moveTo>
                <a:lnTo>
                  <a:pt x="1609948" y="0"/>
                </a:lnTo>
                <a:lnTo>
                  <a:pt x="1609948" y="50311"/>
                </a:lnTo>
                <a:lnTo>
                  <a:pt x="0" y="50311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8" name="Text 5"/>
          <p:cNvSpPr/>
          <p:nvPr/>
        </p:nvSpPr>
        <p:spPr>
          <a:xfrm>
            <a:off x="2289983" y="2641320"/>
            <a:ext cx="7613711" cy="6540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585" dirty="0">
                <a:solidFill>
                  <a:srgbClr val="F8F7F5">
                    <a:alpha val="95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Mipara represents the </a:t>
            </a:r>
            <a:pPr algn="ctr">
              <a:lnSpc>
                <a:spcPct val="140000"/>
              </a:lnSpc>
            </a:pPr>
            <a:r>
              <a:rPr lang="en-US" sz="1585" b="1" dirty="0">
                <a:solidFill>
                  <a:srgbClr val="D8A05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convergence of traditional pharmaceutical expertise</a:t>
            </a:r>
            <a:pPr algn="ctr">
              <a:lnSpc>
                <a:spcPct val="140000"/>
              </a:lnSpc>
            </a:pPr>
            <a:r>
              <a:rPr lang="en-US" sz="1585" dirty="0">
                <a:solidFill>
                  <a:srgbClr val="F8F7F5">
                    <a:alpha val="95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 with </a:t>
            </a:r>
            <a:pPr algn="ctr">
              <a:lnSpc>
                <a:spcPct val="140000"/>
              </a:lnSpc>
            </a:pPr>
            <a:r>
              <a:rPr lang="en-US" sz="1585" b="1" dirty="0">
                <a:solidFill>
                  <a:srgbClr val="D8A05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cutting-edge AI technology</a:t>
            </a:r>
            <a:pPr algn="ctr">
              <a:lnSpc>
                <a:spcPct val="140000"/>
              </a:lnSpc>
            </a:pPr>
            <a:r>
              <a:rPr lang="en-US" sz="1585" dirty="0">
                <a:solidFill>
                  <a:srgbClr val="F8F7F5">
                    <a:alpha val="95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, creating a new standard for online health and beauty retail in Morocco.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2298368" y="3496605"/>
            <a:ext cx="7596941" cy="10900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21" dirty="0">
                <a:solidFill>
                  <a:srgbClr val="F8F7F5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As the $14M online pharmacy market grows 5-10% annually, Mipara is positioned at the forefront of digital healthcare innovation. With its unique AI diagnostic capability, authentic brand partnerships, and expert-guided approach, Mipara is not just selling products—it's </a:t>
            </a:r>
            <a:pPr algn="ctr">
              <a:lnSpc>
                <a:spcPct val="140000"/>
              </a:lnSpc>
            </a:pPr>
            <a:r>
              <a:rPr lang="en-US" sz="1321" b="1" dirty="0">
                <a:solidFill>
                  <a:srgbClr val="F8F7F5">
                    <a:alpha val="85000"/>
                  </a:srgbClr>
                </a:solidFill>
                <a:highlight>
                  <a:srgbClr val="D8A05F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delivering personalized wellness solutions </a:t>
            </a:r>
            <a:pPr algn="ctr">
              <a:lnSpc>
                <a:spcPct val="140000"/>
              </a:lnSpc>
            </a:pPr>
            <a:r>
              <a:rPr lang="en-US" sz="1321" dirty="0">
                <a:solidFill>
                  <a:srgbClr val="F8F7F5">
                    <a:alpha val="8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and democratizing access to dermatological expertise.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3173882" y="4922080"/>
            <a:ext cx="1769265" cy="1375164"/>
          </a:xfrm>
          <a:custGeom>
            <a:avLst/>
            <a:gdLst/>
            <a:ahLst/>
            <a:cxnLst/>
            <a:rect l="l" t="t" r="r" b="b"/>
            <a:pathLst>
              <a:path w="1769265" h="1375164">
                <a:moveTo>
                  <a:pt x="100621" y="0"/>
                </a:moveTo>
                <a:lnTo>
                  <a:pt x="1668645" y="0"/>
                </a:lnTo>
                <a:cubicBezTo>
                  <a:pt x="1724216" y="0"/>
                  <a:pt x="1769265" y="45049"/>
                  <a:pt x="1769265" y="100621"/>
                </a:cubicBezTo>
                <a:lnTo>
                  <a:pt x="1769265" y="1274543"/>
                </a:lnTo>
                <a:cubicBezTo>
                  <a:pt x="1769265" y="1330114"/>
                  <a:pt x="1724216" y="1375164"/>
                  <a:pt x="1668645" y="1375164"/>
                </a:cubicBezTo>
                <a:lnTo>
                  <a:pt x="100621" y="1375164"/>
                </a:lnTo>
                <a:cubicBezTo>
                  <a:pt x="45049" y="1375164"/>
                  <a:pt x="0" y="1330114"/>
                  <a:pt x="0" y="1274543"/>
                </a:cubicBezTo>
                <a:lnTo>
                  <a:pt x="0" y="100621"/>
                </a:lnTo>
                <a:cubicBezTo>
                  <a:pt x="0" y="45049"/>
                  <a:pt x="45049" y="0"/>
                  <a:pt x="100621" y="0"/>
                </a:cubicBezTo>
                <a:close/>
              </a:path>
            </a:pathLst>
          </a:custGeom>
          <a:solidFill>
            <a:srgbClr val="F8F7F5">
              <a:alpha val="10196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3870059" y="5123323"/>
            <a:ext cx="377331" cy="301865"/>
          </a:xfrm>
          <a:custGeom>
            <a:avLst/>
            <a:gdLst/>
            <a:ahLst/>
            <a:cxnLst/>
            <a:rect l="l" t="t" r="r" b="b"/>
            <a:pathLst>
              <a:path w="377331" h="301865">
                <a:moveTo>
                  <a:pt x="207532" y="0"/>
                </a:moveTo>
                <a:cubicBezTo>
                  <a:pt x="207532" y="-10436"/>
                  <a:pt x="199101" y="-18867"/>
                  <a:pt x="188666" y="-18867"/>
                </a:cubicBezTo>
                <a:cubicBezTo>
                  <a:pt x="178230" y="-18867"/>
                  <a:pt x="169799" y="-10436"/>
                  <a:pt x="169799" y="0"/>
                </a:cubicBezTo>
                <a:lnTo>
                  <a:pt x="169799" y="37733"/>
                </a:lnTo>
                <a:lnTo>
                  <a:pt x="113199" y="37733"/>
                </a:lnTo>
                <a:cubicBezTo>
                  <a:pt x="81952" y="37733"/>
                  <a:pt x="56600" y="63085"/>
                  <a:pt x="56600" y="94333"/>
                </a:cubicBezTo>
                <a:lnTo>
                  <a:pt x="56600" y="226399"/>
                </a:lnTo>
                <a:cubicBezTo>
                  <a:pt x="56600" y="257647"/>
                  <a:pt x="81952" y="282999"/>
                  <a:pt x="113199" y="282999"/>
                </a:cubicBezTo>
                <a:lnTo>
                  <a:pt x="264132" y="282999"/>
                </a:lnTo>
                <a:cubicBezTo>
                  <a:pt x="295380" y="282999"/>
                  <a:pt x="320732" y="257647"/>
                  <a:pt x="320732" y="226399"/>
                </a:cubicBezTo>
                <a:lnTo>
                  <a:pt x="320732" y="94333"/>
                </a:lnTo>
                <a:cubicBezTo>
                  <a:pt x="320732" y="63085"/>
                  <a:pt x="295380" y="37733"/>
                  <a:pt x="264132" y="37733"/>
                </a:cubicBezTo>
                <a:lnTo>
                  <a:pt x="207532" y="37733"/>
                </a:lnTo>
                <a:lnTo>
                  <a:pt x="207532" y="0"/>
                </a:lnTo>
                <a:close/>
                <a:moveTo>
                  <a:pt x="94333" y="216966"/>
                </a:moveTo>
                <a:cubicBezTo>
                  <a:pt x="94333" y="209124"/>
                  <a:pt x="100641" y="202816"/>
                  <a:pt x="108483" y="202816"/>
                </a:cubicBezTo>
                <a:lnTo>
                  <a:pt x="127349" y="202816"/>
                </a:lnTo>
                <a:cubicBezTo>
                  <a:pt x="135191" y="202816"/>
                  <a:pt x="141499" y="209124"/>
                  <a:pt x="141499" y="216966"/>
                </a:cubicBezTo>
                <a:cubicBezTo>
                  <a:pt x="141499" y="224807"/>
                  <a:pt x="135191" y="231116"/>
                  <a:pt x="127349" y="231116"/>
                </a:cubicBezTo>
                <a:lnTo>
                  <a:pt x="108483" y="231116"/>
                </a:lnTo>
                <a:cubicBezTo>
                  <a:pt x="100641" y="231116"/>
                  <a:pt x="94333" y="224807"/>
                  <a:pt x="94333" y="216966"/>
                </a:cubicBezTo>
                <a:close/>
                <a:moveTo>
                  <a:pt x="165083" y="216966"/>
                </a:moveTo>
                <a:cubicBezTo>
                  <a:pt x="165083" y="209124"/>
                  <a:pt x="171391" y="202816"/>
                  <a:pt x="179232" y="202816"/>
                </a:cubicBezTo>
                <a:lnTo>
                  <a:pt x="198099" y="202816"/>
                </a:lnTo>
                <a:cubicBezTo>
                  <a:pt x="205940" y="202816"/>
                  <a:pt x="212249" y="209124"/>
                  <a:pt x="212249" y="216966"/>
                </a:cubicBezTo>
                <a:cubicBezTo>
                  <a:pt x="212249" y="224807"/>
                  <a:pt x="205940" y="231116"/>
                  <a:pt x="198099" y="231116"/>
                </a:cubicBezTo>
                <a:lnTo>
                  <a:pt x="179232" y="231116"/>
                </a:lnTo>
                <a:cubicBezTo>
                  <a:pt x="171391" y="231116"/>
                  <a:pt x="165083" y="224807"/>
                  <a:pt x="165083" y="216966"/>
                </a:cubicBezTo>
                <a:close/>
                <a:moveTo>
                  <a:pt x="235832" y="216966"/>
                </a:moveTo>
                <a:cubicBezTo>
                  <a:pt x="235832" y="209124"/>
                  <a:pt x="242141" y="202816"/>
                  <a:pt x="249982" y="202816"/>
                </a:cubicBezTo>
                <a:lnTo>
                  <a:pt x="268849" y="202816"/>
                </a:lnTo>
                <a:cubicBezTo>
                  <a:pt x="276690" y="202816"/>
                  <a:pt x="282999" y="209124"/>
                  <a:pt x="282999" y="216966"/>
                </a:cubicBezTo>
                <a:cubicBezTo>
                  <a:pt x="282999" y="224807"/>
                  <a:pt x="276690" y="231116"/>
                  <a:pt x="268849" y="231116"/>
                </a:cubicBezTo>
                <a:lnTo>
                  <a:pt x="249982" y="231116"/>
                </a:lnTo>
                <a:cubicBezTo>
                  <a:pt x="242141" y="231116"/>
                  <a:pt x="235832" y="224807"/>
                  <a:pt x="235832" y="216966"/>
                </a:cubicBezTo>
                <a:close/>
                <a:moveTo>
                  <a:pt x="132066" y="103766"/>
                </a:moveTo>
                <a:cubicBezTo>
                  <a:pt x="147685" y="103766"/>
                  <a:pt x="160366" y="116447"/>
                  <a:pt x="160366" y="132066"/>
                </a:cubicBezTo>
                <a:cubicBezTo>
                  <a:pt x="160366" y="147685"/>
                  <a:pt x="147685" y="160366"/>
                  <a:pt x="132066" y="160366"/>
                </a:cubicBezTo>
                <a:cubicBezTo>
                  <a:pt x="116447" y="160366"/>
                  <a:pt x="103766" y="147685"/>
                  <a:pt x="103766" y="132066"/>
                </a:cubicBezTo>
                <a:cubicBezTo>
                  <a:pt x="103766" y="116447"/>
                  <a:pt x="116447" y="103766"/>
                  <a:pt x="132066" y="103766"/>
                </a:cubicBezTo>
                <a:close/>
                <a:moveTo>
                  <a:pt x="216966" y="132066"/>
                </a:moveTo>
                <a:cubicBezTo>
                  <a:pt x="216966" y="116447"/>
                  <a:pt x="229646" y="103766"/>
                  <a:pt x="245265" y="103766"/>
                </a:cubicBezTo>
                <a:cubicBezTo>
                  <a:pt x="260885" y="103766"/>
                  <a:pt x="273565" y="116447"/>
                  <a:pt x="273565" y="132066"/>
                </a:cubicBezTo>
                <a:cubicBezTo>
                  <a:pt x="273565" y="147685"/>
                  <a:pt x="260885" y="160366"/>
                  <a:pt x="245265" y="160366"/>
                </a:cubicBezTo>
                <a:cubicBezTo>
                  <a:pt x="229646" y="160366"/>
                  <a:pt x="216966" y="147685"/>
                  <a:pt x="216966" y="132066"/>
                </a:cubicBezTo>
                <a:close/>
                <a:moveTo>
                  <a:pt x="37733" y="132066"/>
                </a:moveTo>
                <a:cubicBezTo>
                  <a:pt x="37733" y="121630"/>
                  <a:pt x="29302" y="113199"/>
                  <a:pt x="18867" y="113199"/>
                </a:cubicBezTo>
                <a:cubicBezTo>
                  <a:pt x="8431" y="113199"/>
                  <a:pt x="0" y="121630"/>
                  <a:pt x="0" y="132066"/>
                </a:cubicBezTo>
                <a:lnTo>
                  <a:pt x="0" y="188666"/>
                </a:lnTo>
                <a:cubicBezTo>
                  <a:pt x="0" y="199101"/>
                  <a:pt x="8431" y="207532"/>
                  <a:pt x="18867" y="207532"/>
                </a:cubicBezTo>
                <a:cubicBezTo>
                  <a:pt x="29302" y="207532"/>
                  <a:pt x="37733" y="199101"/>
                  <a:pt x="37733" y="188666"/>
                </a:cubicBezTo>
                <a:lnTo>
                  <a:pt x="37733" y="132066"/>
                </a:lnTo>
                <a:close/>
                <a:moveTo>
                  <a:pt x="358465" y="113199"/>
                </a:moveTo>
                <a:cubicBezTo>
                  <a:pt x="348029" y="113199"/>
                  <a:pt x="339598" y="121630"/>
                  <a:pt x="339598" y="132066"/>
                </a:cubicBezTo>
                <a:lnTo>
                  <a:pt x="339598" y="188666"/>
                </a:lnTo>
                <a:cubicBezTo>
                  <a:pt x="339598" y="199101"/>
                  <a:pt x="348029" y="207532"/>
                  <a:pt x="358465" y="207532"/>
                </a:cubicBezTo>
                <a:cubicBezTo>
                  <a:pt x="368900" y="207532"/>
                  <a:pt x="377331" y="199101"/>
                  <a:pt x="377331" y="188666"/>
                </a:cubicBezTo>
                <a:lnTo>
                  <a:pt x="377331" y="132066"/>
                </a:lnTo>
                <a:cubicBezTo>
                  <a:pt x="377331" y="121630"/>
                  <a:pt x="368900" y="113199"/>
                  <a:pt x="358465" y="113199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2" name="Text 9"/>
          <p:cNvSpPr/>
          <p:nvPr/>
        </p:nvSpPr>
        <p:spPr>
          <a:xfrm>
            <a:off x="3312237" y="5525810"/>
            <a:ext cx="1492556" cy="301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AI-First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3341585" y="5894757"/>
            <a:ext cx="1433860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6" dirty="0">
                <a:solidFill>
                  <a:srgbClr val="F8F7F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Pioneering diagnostics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5211996" y="4922080"/>
            <a:ext cx="1769265" cy="1375164"/>
          </a:xfrm>
          <a:custGeom>
            <a:avLst/>
            <a:gdLst/>
            <a:ahLst/>
            <a:cxnLst/>
            <a:rect l="l" t="t" r="r" b="b"/>
            <a:pathLst>
              <a:path w="1769265" h="1375164">
                <a:moveTo>
                  <a:pt x="100621" y="0"/>
                </a:moveTo>
                <a:lnTo>
                  <a:pt x="1668645" y="0"/>
                </a:lnTo>
                <a:cubicBezTo>
                  <a:pt x="1724216" y="0"/>
                  <a:pt x="1769265" y="45049"/>
                  <a:pt x="1769265" y="100621"/>
                </a:cubicBezTo>
                <a:lnTo>
                  <a:pt x="1769265" y="1274543"/>
                </a:lnTo>
                <a:cubicBezTo>
                  <a:pt x="1769265" y="1330114"/>
                  <a:pt x="1724216" y="1375164"/>
                  <a:pt x="1668645" y="1375164"/>
                </a:cubicBezTo>
                <a:lnTo>
                  <a:pt x="100621" y="1375164"/>
                </a:lnTo>
                <a:cubicBezTo>
                  <a:pt x="45049" y="1375164"/>
                  <a:pt x="0" y="1330114"/>
                  <a:pt x="0" y="1274543"/>
                </a:cubicBezTo>
                <a:lnTo>
                  <a:pt x="0" y="100621"/>
                </a:lnTo>
                <a:cubicBezTo>
                  <a:pt x="0" y="45049"/>
                  <a:pt x="45049" y="0"/>
                  <a:pt x="100621" y="0"/>
                </a:cubicBezTo>
                <a:close/>
              </a:path>
            </a:pathLst>
          </a:custGeom>
          <a:solidFill>
            <a:srgbClr val="F8F7F5">
              <a:alpha val="10196"/>
            </a:srgbClr>
          </a:solidFill>
          <a:ln/>
        </p:spPr>
      </p:sp>
      <p:sp>
        <p:nvSpPr>
          <p:cNvPr id="15" name="Shape 12"/>
          <p:cNvSpPr/>
          <p:nvPr/>
        </p:nvSpPr>
        <p:spPr>
          <a:xfrm>
            <a:off x="5927040" y="5123323"/>
            <a:ext cx="339598" cy="301865"/>
          </a:xfrm>
          <a:custGeom>
            <a:avLst/>
            <a:gdLst/>
            <a:ahLst/>
            <a:cxnLst/>
            <a:rect l="l" t="t" r="r" b="b"/>
            <a:pathLst>
              <a:path w="339598" h="301865">
                <a:moveTo>
                  <a:pt x="141028" y="-4717"/>
                </a:moveTo>
                <a:cubicBezTo>
                  <a:pt x="137431" y="-8372"/>
                  <a:pt x="132184" y="-9846"/>
                  <a:pt x="127231" y="-8490"/>
                </a:cubicBezTo>
                <a:cubicBezTo>
                  <a:pt x="122279" y="-7134"/>
                  <a:pt x="118447" y="-3302"/>
                  <a:pt x="117209" y="1651"/>
                </a:cubicBezTo>
                <a:lnTo>
                  <a:pt x="108188" y="37144"/>
                </a:lnTo>
                <a:cubicBezTo>
                  <a:pt x="107539" y="39738"/>
                  <a:pt x="104886" y="41271"/>
                  <a:pt x="102351" y="40504"/>
                </a:cubicBezTo>
                <a:lnTo>
                  <a:pt x="67094" y="30599"/>
                </a:lnTo>
                <a:cubicBezTo>
                  <a:pt x="62142" y="29184"/>
                  <a:pt x="56836" y="30599"/>
                  <a:pt x="53239" y="34196"/>
                </a:cubicBezTo>
                <a:cubicBezTo>
                  <a:pt x="49643" y="37792"/>
                  <a:pt x="48228" y="43098"/>
                  <a:pt x="49643" y="48051"/>
                </a:cubicBezTo>
                <a:lnTo>
                  <a:pt x="59607" y="83308"/>
                </a:lnTo>
                <a:cubicBezTo>
                  <a:pt x="60314" y="85843"/>
                  <a:pt x="58781" y="88496"/>
                  <a:pt x="56246" y="89145"/>
                </a:cubicBezTo>
                <a:lnTo>
                  <a:pt x="20694" y="98165"/>
                </a:lnTo>
                <a:cubicBezTo>
                  <a:pt x="15742" y="99403"/>
                  <a:pt x="11851" y="103294"/>
                  <a:pt x="10495" y="108247"/>
                </a:cubicBezTo>
                <a:cubicBezTo>
                  <a:pt x="9138" y="113199"/>
                  <a:pt x="10612" y="118447"/>
                  <a:pt x="14268" y="122043"/>
                </a:cubicBezTo>
                <a:lnTo>
                  <a:pt x="40504" y="147572"/>
                </a:lnTo>
                <a:cubicBezTo>
                  <a:pt x="42391" y="149400"/>
                  <a:pt x="42391" y="152466"/>
                  <a:pt x="40504" y="154352"/>
                </a:cubicBezTo>
                <a:lnTo>
                  <a:pt x="14327" y="179881"/>
                </a:lnTo>
                <a:cubicBezTo>
                  <a:pt x="10671" y="183477"/>
                  <a:pt x="9197" y="188725"/>
                  <a:pt x="10553" y="193677"/>
                </a:cubicBezTo>
                <a:cubicBezTo>
                  <a:pt x="11910" y="198630"/>
                  <a:pt x="15801" y="202462"/>
                  <a:pt x="20753" y="203759"/>
                </a:cubicBezTo>
                <a:lnTo>
                  <a:pt x="56246" y="212780"/>
                </a:lnTo>
                <a:cubicBezTo>
                  <a:pt x="58840" y="213428"/>
                  <a:pt x="60373" y="216081"/>
                  <a:pt x="59607" y="218616"/>
                </a:cubicBezTo>
                <a:lnTo>
                  <a:pt x="49643" y="253814"/>
                </a:lnTo>
                <a:cubicBezTo>
                  <a:pt x="48228" y="258767"/>
                  <a:pt x="49643" y="264073"/>
                  <a:pt x="53239" y="267670"/>
                </a:cubicBezTo>
                <a:cubicBezTo>
                  <a:pt x="56836" y="271266"/>
                  <a:pt x="62142" y="272681"/>
                  <a:pt x="67094" y="271266"/>
                </a:cubicBezTo>
                <a:lnTo>
                  <a:pt x="102351" y="261302"/>
                </a:lnTo>
                <a:cubicBezTo>
                  <a:pt x="104886" y="260595"/>
                  <a:pt x="107539" y="262127"/>
                  <a:pt x="108188" y="264663"/>
                </a:cubicBezTo>
                <a:lnTo>
                  <a:pt x="117209" y="300155"/>
                </a:lnTo>
                <a:cubicBezTo>
                  <a:pt x="118447" y="305108"/>
                  <a:pt x="122338" y="308999"/>
                  <a:pt x="127290" y="310355"/>
                </a:cubicBezTo>
                <a:cubicBezTo>
                  <a:pt x="132243" y="311711"/>
                  <a:pt x="137490" y="310237"/>
                  <a:pt x="141087" y="306582"/>
                </a:cubicBezTo>
                <a:lnTo>
                  <a:pt x="166615" y="280346"/>
                </a:lnTo>
                <a:cubicBezTo>
                  <a:pt x="168443" y="278459"/>
                  <a:pt x="171509" y="278459"/>
                  <a:pt x="173396" y="280346"/>
                </a:cubicBezTo>
                <a:lnTo>
                  <a:pt x="198865" y="306582"/>
                </a:lnTo>
                <a:cubicBezTo>
                  <a:pt x="202462" y="310237"/>
                  <a:pt x="207709" y="311711"/>
                  <a:pt x="212662" y="310355"/>
                </a:cubicBezTo>
                <a:cubicBezTo>
                  <a:pt x="217614" y="308999"/>
                  <a:pt x="221446" y="305108"/>
                  <a:pt x="222744" y="300155"/>
                </a:cubicBezTo>
                <a:lnTo>
                  <a:pt x="231764" y="264722"/>
                </a:lnTo>
                <a:cubicBezTo>
                  <a:pt x="232413" y="262127"/>
                  <a:pt x="235066" y="260595"/>
                  <a:pt x="237601" y="261361"/>
                </a:cubicBezTo>
                <a:lnTo>
                  <a:pt x="272858" y="271325"/>
                </a:lnTo>
                <a:cubicBezTo>
                  <a:pt x="277810" y="272740"/>
                  <a:pt x="283117" y="271325"/>
                  <a:pt x="286713" y="267728"/>
                </a:cubicBezTo>
                <a:cubicBezTo>
                  <a:pt x="290309" y="264132"/>
                  <a:pt x="291724" y="258826"/>
                  <a:pt x="290309" y="253873"/>
                </a:cubicBezTo>
                <a:lnTo>
                  <a:pt x="280346" y="218616"/>
                </a:lnTo>
                <a:cubicBezTo>
                  <a:pt x="279638" y="216081"/>
                  <a:pt x="281171" y="213428"/>
                  <a:pt x="283706" y="212780"/>
                </a:cubicBezTo>
                <a:lnTo>
                  <a:pt x="319199" y="203759"/>
                </a:lnTo>
                <a:cubicBezTo>
                  <a:pt x="324151" y="202521"/>
                  <a:pt x="328043" y="198630"/>
                  <a:pt x="329399" y="193677"/>
                </a:cubicBezTo>
                <a:cubicBezTo>
                  <a:pt x="330755" y="188725"/>
                  <a:pt x="329281" y="183418"/>
                  <a:pt x="325625" y="179881"/>
                </a:cubicBezTo>
                <a:lnTo>
                  <a:pt x="299389" y="154352"/>
                </a:lnTo>
                <a:cubicBezTo>
                  <a:pt x="297502" y="152524"/>
                  <a:pt x="297502" y="149459"/>
                  <a:pt x="299389" y="147572"/>
                </a:cubicBezTo>
                <a:lnTo>
                  <a:pt x="325625" y="122043"/>
                </a:lnTo>
                <a:cubicBezTo>
                  <a:pt x="329281" y="118447"/>
                  <a:pt x="330755" y="113199"/>
                  <a:pt x="329399" y="108247"/>
                </a:cubicBezTo>
                <a:cubicBezTo>
                  <a:pt x="328043" y="103294"/>
                  <a:pt x="324151" y="99462"/>
                  <a:pt x="319199" y="98165"/>
                </a:cubicBezTo>
                <a:lnTo>
                  <a:pt x="283706" y="89145"/>
                </a:lnTo>
                <a:cubicBezTo>
                  <a:pt x="281112" y="88496"/>
                  <a:pt x="279579" y="85843"/>
                  <a:pt x="280346" y="83308"/>
                </a:cubicBezTo>
                <a:lnTo>
                  <a:pt x="290309" y="48051"/>
                </a:lnTo>
                <a:cubicBezTo>
                  <a:pt x="291724" y="43098"/>
                  <a:pt x="290309" y="37792"/>
                  <a:pt x="286713" y="34196"/>
                </a:cubicBezTo>
                <a:cubicBezTo>
                  <a:pt x="283117" y="30599"/>
                  <a:pt x="277810" y="29184"/>
                  <a:pt x="272858" y="30599"/>
                </a:cubicBezTo>
                <a:lnTo>
                  <a:pt x="237601" y="40563"/>
                </a:lnTo>
                <a:cubicBezTo>
                  <a:pt x="235066" y="41271"/>
                  <a:pt x="232413" y="39738"/>
                  <a:pt x="231764" y="37203"/>
                </a:cubicBezTo>
                <a:lnTo>
                  <a:pt x="222744" y="1651"/>
                </a:lnTo>
                <a:cubicBezTo>
                  <a:pt x="221505" y="-3302"/>
                  <a:pt x="217614" y="-7193"/>
                  <a:pt x="212662" y="-8549"/>
                </a:cubicBezTo>
                <a:cubicBezTo>
                  <a:pt x="207709" y="-9905"/>
                  <a:pt x="202462" y="-8431"/>
                  <a:pt x="198865" y="-4776"/>
                </a:cubicBezTo>
                <a:lnTo>
                  <a:pt x="173337" y="21520"/>
                </a:lnTo>
                <a:cubicBezTo>
                  <a:pt x="171509" y="23406"/>
                  <a:pt x="168443" y="23406"/>
                  <a:pt x="166556" y="21520"/>
                </a:cubicBezTo>
                <a:lnTo>
                  <a:pt x="141028" y="-4717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6" name="Text 13"/>
          <p:cNvSpPr/>
          <p:nvPr/>
        </p:nvSpPr>
        <p:spPr>
          <a:xfrm>
            <a:off x="5350351" y="5525810"/>
            <a:ext cx="1492556" cy="301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Authentic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5379699" y="5894757"/>
            <a:ext cx="1433860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6" dirty="0">
                <a:solidFill>
                  <a:srgbClr val="F8F7F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 genuine products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250110" y="4922080"/>
            <a:ext cx="1769265" cy="1375164"/>
          </a:xfrm>
          <a:custGeom>
            <a:avLst/>
            <a:gdLst/>
            <a:ahLst/>
            <a:cxnLst/>
            <a:rect l="l" t="t" r="r" b="b"/>
            <a:pathLst>
              <a:path w="1769265" h="1375164">
                <a:moveTo>
                  <a:pt x="100621" y="0"/>
                </a:moveTo>
                <a:lnTo>
                  <a:pt x="1668645" y="0"/>
                </a:lnTo>
                <a:cubicBezTo>
                  <a:pt x="1724216" y="0"/>
                  <a:pt x="1769265" y="45049"/>
                  <a:pt x="1769265" y="100621"/>
                </a:cubicBezTo>
                <a:lnTo>
                  <a:pt x="1769265" y="1274543"/>
                </a:lnTo>
                <a:cubicBezTo>
                  <a:pt x="1769265" y="1330114"/>
                  <a:pt x="1724216" y="1375164"/>
                  <a:pt x="1668645" y="1375164"/>
                </a:cubicBezTo>
                <a:lnTo>
                  <a:pt x="100621" y="1375164"/>
                </a:lnTo>
                <a:cubicBezTo>
                  <a:pt x="45049" y="1375164"/>
                  <a:pt x="0" y="1330114"/>
                  <a:pt x="0" y="1274543"/>
                </a:cubicBezTo>
                <a:lnTo>
                  <a:pt x="0" y="100621"/>
                </a:lnTo>
                <a:cubicBezTo>
                  <a:pt x="0" y="45049"/>
                  <a:pt x="45049" y="0"/>
                  <a:pt x="100621" y="0"/>
                </a:cubicBezTo>
                <a:close/>
              </a:path>
            </a:pathLst>
          </a:custGeom>
          <a:solidFill>
            <a:srgbClr val="F8F7F5">
              <a:alpha val="10196"/>
            </a:srgbClr>
          </a:solidFill>
          <a:ln/>
        </p:spPr>
      </p:sp>
      <p:sp>
        <p:nvSpPr>
          <p:cNvPr id="19" name="Shape 16"/>
          <p:cNvSpPr/>
          <p:nvPr/>
        </p:nvSpPr>
        <p:spPr>
          <a:xfrm>
            <a:off x="8002887" y="5123323"/>
            <a:ext cx="264132" cy="301865"/>
          </a:xfrm>
          <a:custGeom>
            <a:avLst/>
            <a:gdLst/>
            <a:ahLst/>
            <a:cxnLst/>
            <a:rect l="l" t="t" r="r" b="b"/>
            <a:pathLst>
              <a:path w="264132" h="301865">
                <a:moveTo>
                  <a:pt x="132066" y="4717"/>
                </a:moveTo>
                <a:cubicBezTo>
                  <a:pt x="93018" y="4717"/>
                  <a:pt x="61316" y="36419"/>
                  <a:pt x="61316" y="75466"/>
                </a:cubicBezTo>
                <a:cubicBezTo>
                  <a:pt x="61316" y="114514"/>
                  <a:pt x="93018" y="146216"/>
                  <a:pt x="132066" y="146216"/>
                </a:cubicBezTo>
                <a:cubicBezTo>
                  <a:pt x="171114" y="146216"/>
                  <a:pt x="202816" y="114514"/>
                  <a:pt x="202816" y="75466"/>
                </a:cubicBezTo>
                <a:cubicBezTo>
                  <a:pt x="202816" y="36419"/>
                  <a:pt x="171114" y="4717"/>
                  <a:pt x="132066" y="4717"/>
                </a:cubicBezTo>
                <a:close/>
                <a:moveTo>
                  <a:pt x="167441" y="189137"/>
                </a:moveTo>
                <a:cubicBezTo>
                  <a:pt x="164257" y="188843"/>
                  <a:pt x="160955" y="188666"/>
                  <a:pt x="157654" y="188666"/>
                </a:cubicBezTo>
                <a:lnTo>
                  <a:pt x="106419" y="188666"/>
                </a:lnTo>
                <a:cubicBezTo>
                  <a:pt x="103118" y="188666"/>
                  <a:pt x="99875" y="188843"/>
                  <a:pt x="96632" y="189137"/>
                </a:cubicBezTo>
                <a:lnTo>
                  <a:pt x="96632" y="228934"/>
                </a:lnTo>
                <a:cubicBezTo>
                  <a:pt x="106360" y="233415"/>
                  <a:pt x="113140" y="243261"/>
                  <a:pt x="113140" y="254640"/>
                </a:cubicBezTo>
                <a:cubicBezTo>
                  <a:pt x="113140" y="270264"/>
                  <a:pt x="100465" y="282940"/>
                  <a:pt x="84841" y="282940"/>
                </a:cubicBezTo>
                <a:cubicBezTo>
                  <a:pt x="69217" y="282940"/>
                  <a:pt x="56541" y="270264"/>
                  <a:pt x="56541" y="254640"/>
                </a:cubicBezTo>
                <a:cubicBezTo>
                  <a:pt x="56541" y="243202"/>
                  <a:pt x="63321" y="233356"/>
                  <a:pt x="73049" y="228934"/>
                </a:cubicBezTo>
                <a:lnTo>
                  <a:pt x="73049" y="194503"/>
                </a:lnTo>
                <a:cubicBezTo>
                  <a:pt x="35964" y="208122"/>
                  <a:pt x="9433" y="243850"/>
                  <a:pt x="9433" y="285711"/>
                </a:cubicBezTo>
                <a:cubicBezTo>
                  <a:pt x="9433" y="294613"/>
                  <a:pt x="16685" y="301865"/>
                  <a:pt x="25588" y="301865"/>
                </a:cubicBezTo>
                <a:lnTo>
                  <a:pt x="238485" y="301865"/>
                </a:lnTo>
                <a:cubicBezTo>
                  <a:pt x="247388" y="301865"/>
                  <a:pt x="254640" y="294613"/>
                  <a:pt x="254640" y="285711"/>
                </a:cubicBezTo>
                <a:cubicBezTo>
                  <a:pt x="254640" y="243850"/>
                  <a:pt x="228109" y="208181"/>
                  <a:pt x="190965" y="194562"/>
                </a:cubicBezTo>
                <a:lnTo>
                  <a:pt x="190965" y="216612"/>
                </a:lnTo>
                <a:cubicBezTo>
                  <a:pt x="204702" y="221446"/>
                  <a:pt x="214548" y="234594"/>
                  <a:pt x="214548" y="249982"/>
                </a:cubicBezTo>
                <a:lnTo>
                  <a:pt x="214548" y="268849"/>
                </a:lnTo>
                <a:cubicBezTo>
                  <a:pt x="214548" y="275334"/>
                  <a:pt x="209242" y="280640"/>
                  <a:pt x="202757" y="280640"/>
                </a:cubicBezTo>
                <a:cubicBezTo>
                  <a:pt x="196271" y="280640"/>
                  <a:pt x="190965" y="275334"/>
                  <a:pt x="190965" y="268849"/>
                </a:cubicBezTo>
                <a:lnTo>
                  <a:pt x="190965" y="249982"/>
                </a:lnTo>
                <a:cubicBezTo>
                  <a:pt x="190965" y="243497"/>
                  <a:pt x="185659" y="238191"/>
                  <a:pt x="179174" y="238191"/>
                </a:cubicBezTo>
                <a:cubicBezTo>
                  <a:pt x="172688" y="238191"/>
                  <a:pt x="167382" y="243497"/>
                  <a:pt x="167382" y="249982"/>
                </a:cubicBezTo>
                <a:lnTo>
                  <a:pt x="167382" y="268849"/>
                </a:lnTo>
                <a:cubicBezTo>
                  <a:pt x="167382" y="275334"/>
                  <a:pt x="162076" y="280640"/>
                  <a:pt x="155590" y="280640"/>
                </a:cubicBezTo>
                <a:cubicBezTo>
                  <a:pt x="149105" y="280640"/>
                  <a:pt x="143799" y="275334"/>
                  <a:pt x="143799" y="268849"/>
                </a:cubicBezTo>
                <a:lnTo>
                  <a:pt x="143799" y="249982"/>
                </a:lnTo>
                <a:cubicBezTo>
                  <a:pt x="143799" y="234594"/>
                  <a:pt x="153645" y="221505"/>
                  <a:pt x="167382" y="216612"/>
                </a:cubicBezTo>
                <a:lnTo>
                  <a:pt x="167382" y="189137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0" name="Text 17"/>
          <p:cNvSpPr/>
          <p:nvPr/>
        </p:nvSpPr>
        <p:spPr>
          <a:xfrm>
            <a:off x="7388465" y="5525810"/>
            <a:ext cx="1492556" cy="301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1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Expert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7417813" y="5894757"/>
            <a:ext cx="1433860" cy="2012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56" dirty="0">
                <a:solidFill>
                  <a:srgbClr val="F8F7F5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Pharmacist-guided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4847033" y="6652777"/>
            <a:ext cx="167703" cy="167703"/>
          </a:xfrm>
          <a:custGeom>
            <a:avLst/>
            <a:gdLst/>
            <a:ahLst/>
            <a:cxnLst/>
            <a:rect l="l" t="t" r="r" b="b"/>
            <a:pathLst>
              <a:path w="167703" h="167703">
                <a:moveTo>
                  <a:pt x="146609" y="57320"/>
                </a:moveTo>
                <a:cubicBezTo>
                  <a:pt x="136259" y="32885"/>
                  <a:pt x="112053" y="15722"/>
                  <a:pt x="83851" y="15722"/>
                </a:cubicBezTo>
                <a:cubicBezTo>
                  <a:pt x="76613" y="15722"/>
                  <a:pt x="69636" y="16869"/>
                  <a:pt x="63085" y="18932"/>
                </a:cubicBezTo>
                <a:cubicBezTo>
                  <a:pt x="62954" y="19587"/>
                  <a:pt x="62889" y="20275"/>
                  <a:pt x="62889" y="20963"/>
                </a:cubicBezTo>
                <a:lnTo>
                  <a:pt x="62889" y="45005"/>
                </a:lnTo>
                <a:cubicBezTo>
                  <a:pt x="62889" y="49099"/>
                  <a:pt x="66197" y="52407"/>
                  <a:pt x="70291" y="52407"/>
                </a:cubicBezTo>
                <a:cubicBezTo>
                  <a:pt x="72256" y="52407"/>
                  <a:pt x="74156" y="51621"/>
                  <a:pt x="75532" y="50245"/>
                </a:cubicBezTo>
                <a:lnTo>
                  <a:pt x="80773" y="45005"/>
                </a:lnTo>
                <a:cubicBezTo>
                  <a:pt x="82738" y="43039"/>
                  <a:pt x="85391" y="41926"/>
                  <a:pt x="88175" y="41926"/>
                </a:cubicBezTo>
                <a:lnTo>
                  <a:pt x="89977" y="41926"/>
                </a:lnTo>
                <a:cubicBezTo>
                  <a:pt x="99312" y="41926"/>
                  <a:pt x="103995" y="53226"/>
                  <a:pt x="97379" y="59810"/>
                </a:cubicBezTo>
                <a:cubicBezTo>
                  <a:pt x="95414" y="61775"/>
                  <a:pt x="92761" y="62889"/>
                  <a:pt x="89977" y="62889"/>
                </a:cubicBezTo>
                <a:lnTo>
                  <a:pt x="69833" y="62889"/>
                </a:lnTo>
                <a:cubicBezTo>
                  <a:pt x="67048" y="62889"/>
                  <a:pt x="64395" y="64002"/>
                  <a:pt x="62430" y="65968"/>
                </a:cubicBezTo>
                <a:lnTo>
                  <a:pt x="55453" y="72944"/>
                </a:lnTo>
                <a:cubicBezTo>
                  <a:pt x="53488" y="74909"/>
                  <a:pt x="52374" y="77563"/>
                  <a:pt x="52374" y="80347"/>
                </a:cubicBezTo>
                <a:lnTo>
                  <a:pt x="52374" y="94333"/>
                </a:lnTo>
                <a:cubicBezTo>
                  <a:pt x="52374" y="100130"/>
                  <a:pt x="57058" y="104814"/>
                  <a:pt x="62856" y="104814"/>
                </a:cubicBezTo>
                <a:lnTo>
                  <a:pt x="73337" y="104814"/>
                </a:lnTo>
                <a:cubicBezTo>
                  <a:pt x="79135" y="104814"/>
                  <a:pt x="83819" y="109498"/>
                  <a:pt x="83819" y="115296"/>
                </a:cubicBezTo>
                <a:lnTo>
                  <a:pt x="83819" y="125777"/>
                </a:lnTo>
                <a:cubicBezTo>
                  <a:pt x="83819" y="131575"/>
                  <a:pt x="88503" y="136259"/>
                  <a:pt x="94300" y="136259"/>
                </a:cubicBezTo>
                <a:lnTo>
                  <a:pt x="95184" y="136259"/>
                </a:lnTo>
                <a:cubicBezTo>
                  <a:pt x="97969" y="136259"/>
                  <a:pt x="100622" y="135145"/>
                  <a:pt x="102587" y="133180"/>
                </a:cubicBezTo>
                <a:lnTo>
                  <a:pt x="112184" y="123583"/>
                </a:lnTo>
                <a:cubicBezTo>
                  <a:pt x="114149" y="121617"/>
                  <a:pt x="115263" y="118964"/>
                  <a:pt x="115263" y="116180"/>
                </a:cubicBezTo>
                <a:lnTo>
                  <a:pt x="115263" y="110055"/>
                </a:lnTo>
                <a:cubicBezTo>
                  <a:pt x="115263" y="107173"/>
                  <a:pt x="117621" y="104814"/>
                  <a:pt x="120504" y="104814"/>
                </a:cubicBezTo>
                <a:cubicBezTo>
                  <a:pt x="123386" y="104814"/>
                  <a:pt x="125744" y="102456"/>
                  <a:pt x="125744" y="99574"/>
                </a:cubicBezTo>
                <a:lnTo>
                  <a:pt x="125744" y="88208"/>
                </a:lnTo>
                <a:cubicBezTo>
                  <a:pt x="125744" y="85424"/>
                  <a:pt x="124631" y="82771"/>
                  <a:pt x="122665" y="80805"/>
                </a:cubicBezTo>
                <a:lnTo>
                  <a:pt x="117425" y="75565"/>
                </a:lnTo>
                <a:cubicBezTo>
                  <a:pt x="116049" y="74189"/>
                  <a:pt x="115263" y="72289"/>
                  <a:pt x="115263" y="70324"/>
                </a:cubicBezTo>
                <a:cubicBezTo>
                  <a:pt x="115263" y="66230"/>
                  <a:pt x="118571" y="62921"/>
                  <a:pt x="122665" y="62921"/>
                </a:cubicBezTo>
                <a:lnTo>
                  <a:pt x="137405" y="62921"/>
                </a:lnTo>
                <a:cubicBezTo>
                  <a:pt x="141467" y="62921"/>
                  <a:pt x="144840" y="60596"/>
                  <a:pt x="146576" y="57353"/>
                </a:cubicBezTo>
                <a:close/>
                <a:moveTo>
                  <a:pt x="0" y="83851"/>
                </a:moveTo>
                <a:cubicBezTo>
                  <a:pt x="0" y="37573"/>
                  <a:pt x="37573" y="0"/>
                  <a:pt x="83851" y="0"/>
                </a:cubicBezTo>
                <a:cubicBezTo>
                  <a:pt x="130130" y="0"/>
                  <a:pt x="167703" y="37573"/>
                  <a:pt x="167703" y="83851"/>
                </a:cubicBezTo>
                <a:cubicBezTo>
                  <a:pt x="167703" y="130130"/>
                  <a:pt x="130130" y="167703"/>
                  <a:pt x="83851" y="167703"/>
                </a:cubicBezTo>
                <a:cubicBezTo>
                  <a:pt x="37573" y="167703"/>
                  <a:pt x="0" y="130130"/>
                  <a:pt x="0" y="83851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3" name="Text 20"/>
          <p:cNvSpPr/>
          <p:nvPr/>
        </p:nvSpPr>
        <p:spPr>
          <a:xfrm>
            <a:off x="5038063" y="6632649"/>
            <a:ext cx="2370631" cy="234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21" dirty="0">
                <a:solidFill>
                  <a:srgbClr val="F8F7F5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Made with passion in Morocco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4763181" y="6968055"/>
            <a:ext cx="2666476" cy="301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81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Mipara.ma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ukpackchina.com/3c73169405dac59278c3a9223bf4245ec14d947a.webp">    </p:cNvPr>
          <p:cNvPicPr>
            <a:picLocks noChangeAspect="1"/>
          </p:cNvPicPr>
          <p:nvPr/>
        </p:nvPicPr>
        <p:blipFill>
          <a:blip r:embed="rId1"/>
          <a:srcRect l="0" r="0" t="7813" b="7813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2C5A5A">
                  <a:alpha val="95000"/>
                </a:srgbClr>
              </a:gs>
              <a:gs pos="50000">
                <a:srgbClr val="2C5A5A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946309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D8A05F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52939" y="1174909"/>
            <a:ext cx="6000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485900" y="1384459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165509"/>
            <a:ext cx="7658100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Platform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Overview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3773330"/>
            <a:ext cx="1828800" cy="57150"/>
          </a:xfrm>
          <a:custGeom>
            <a:avLst/>
            <a:gdLst/>
            <a:ahLst/>
            <a:cxnLst/>
            <a:rect l="l" t="t" r="r" b="b"/>
            <a:pathLst>
              <a:path w="1828800" h="57150">
                <a:moveTo>
                  <a:pt x="0" y="0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135280"/>
            <a:ext cx="7458075" cy="9334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8F7F5">
                    <a:alpha val="90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Discovering Morocco's pioneering digital health and beauty destination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292568"/>
            <a:ext cx="6496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7F5">
                    <a:alpha val="7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Where traditional pharmaceutical expertise meets cutting-edge AI innovation to deliver personalized wellness solutions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2472" y="342472"/>
            <a:ext cx="11575551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spc="54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PLATFORM OVERVIEW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42472" y="650697"/>
            <a:ext cx="11712539" cy="5137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36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What is Mipara?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2472" y="1301393"/>
            <a:ext cx="1095910" cy="51371"/>
          </a:xfrm>
          <a:custGeom>
            <a:avLst/>
            <a:gdLst/>
            <a:ahLst/>
            <a:cxnLst/>
            <a:rect l="l" t="t" r="r" b="b"/>
            <a:pathLst>
              <a:path w="1095910" h="51371">
                <a:moveTo>
                  <a:pt x="0" y="0"/>
                </a:moveTo>
                <a:lnTo>
                  <a:pt x="1095910" y="0"/>
                </a:lnTo>
                <a:lnTo>
                  <a:pt x="1095910" y="51371"/>
                </a:lnTo>
                <a:lnTo>
                  <a:pt x="0" y="51371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59596" y="1558247"/>
            <a:ext cx="6164494" cy="1789416"/>
          </a:xfrm>
          <a:custGeom>
            <a:avLst/>
            <a:gdLst/>
            <a:ahLst/>
            <a:cxnLst/>
            <a:rect l="l" t="t" r="r" b="b"/>
            <a:pathLst>
              <a:path w="6164494" h="1789416">
                <a:moveTo>
                  <a:pt x="34247" y="0"/>
                </a:moveTo>
                <a:lnTo>
                  <a:pt x="6061746" y="0"/>
                </a:lnTo>
                <a:cubicBezTo>
                  <a:pt x="6118492" y="0"/>
                  <a:pt x="6164494" y="46002"/>
                  <a:pt x="6164494" y="102748"/>
                </a:cubicBezTo>
                <a:lnTo>
                  <a:pt x="6164494" y="1686667"/>
                </a:lnTo>
                <a:cubicBezTo>
                  <a:pt x="6164494" y="1743414"/>
                  <a:pt x="6118492" y="1789416"/>
                  <a:pt x="6061746" y="1789416"/>
                </a:cubicBezTo>
                <a:lnTo>
                  <a:pt x="34247" y="1789416"/>
                </a:lnTo>
                <a:cubicBezTo>
                  <a:pt x="15333" y="1789416"/>
                  <a:pt x="0" y="1774083"/>
                  <a:pt x="0" y="1755169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8427" dist="85618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59596" y="1558247"/>
            <a:ext cx="34247" cy="1789416"/>
          </a:xfrm>
          <a:custGeom>
            <a:avLst/>
            <a:gdLst/>
            <a:ahLst/>
            <a:cxnLst/>
            <a:rect l="l" t="t" r="r" b="b"/>
            <a:pathLst>
              <a:path w="34247" h="1789416">
                <a:moveTo>
                  <a:pt x="34247" y="0"/>
                </a:moveTo>
                <a:lnTo>
                  <a:pt x="34247" y="0"/>
                </a:lnTo>
                <a:lnTo>
                  <a:pt x="34247" y="1789416"/>
                </a:lnTo>
                <a:lnTo>
                  <a:pt x="34247" y="1789416"/>
                </a:lnTo>
                <a:cubicBezTo>
                  <a:pt x="15333" y="1789416"/>
                  <a:pt x="0" y="1774083"/>
                  <a:pt x="0" y="1755169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82202" y="1763730"/>
            <a:ext cx="479461" cy="479461"/>
          </a:xfrm>
          <a:custGeom>
            <a:avLst/>
            <a:gdLst/>
            <a:ahLst/>
            <a:cxnLst/>
            <a:rect l="l" t="t" r="r" b="b"/>
            <a:pathLst>
              <a:path w="479461" h="479461">
                <a:moveTo>
                  <a:pt x="239730" y="0"/>
                </a:moveTo>
                <a:lnTo>
                  <a:pt x="239730" y="0"/>
                </a:lnTo>
                <a:cubicBezTo>
                  <a:pt x="372130" y="0"/>
                  <a:pt x="479461" y="107331"/>
                  <a:pt x="479461" y="239730"/>
                </a:cubicBezTo>
                <a:lnTo>
                  <a:pt x="479461" y="239730"/>
                </a:lnTo>
                <a:cubicBezTo>
                  <a:pt x="479461" y="372130"/>
                  <a:pt x="372130" y="479461"/>
                  <a:pt x="239730" y="479461"/>
                </a:cubicBezTo>
                <a:lnTo>
                  <a:pt x="239730" y="479461"/>
                </a:lnTo>
                <a:cubicBezTo>
                  <a:pt x="107331" y="479461"/>
                  <a:pt x="0" y="372130"/>
                  <a:pt x="0" y="239730"/>
                </a:cubicBezTo>
                <a:lnTo>
                  <a:pt x="0" y="239730"/>
                </a:lnTo>
                <a:cubicBezTo>
                  <a:pt x="0" y="107331"/>
                  <a:pt x="107331" y="0"/>
                  <a:pt x="23973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719191" y="1900719"/>
            <a:ext cx="205483" cy="205483"/>
          </a:xfrm>
          <a:custGeom>
            <a:avLst/>
            <a:gdLst/>
            <a:ahLst/>
            <a:cxnLst/>
            <a:rect l="l" t="t" r="r" b="b"/>
            <a:pathLst>
              <a:path w="205483" h="205483">
                <a:moveTo>
                  <a:pt x="51371" y="128427"/>
                </a:moveTo>
                <a:lnTo>
                  <a:pt x="9833" y="128427"/>
                </a:lnTo>
                <a:cubicBezTo>
                  <a:pt x="-161" y="128427"/>
                  <a:pt x="-6301" y="117551"/>
                  <a:pt x="-1164" y="108962"/>
                </a:cubicBezTo>
                <a:lnTo>
                  <a:pt x="20067" y="73565"/>
                </a:lnTo>
                <a:cubicBezTo>
                  <a:pt x="23558" y="67745"/>
                  <a:pt x="29819" y="64213"/>
                  <a:pt x="36602" y="64213"/>
                </a:cubicBezTo>
                <a:lnTo>
                  <a:pt x="74728" y="64213"/>
                </a:lnTo>
                <a:cubicBezTo>
                  <a:pt x="105270" y="12481"/>
                  <a:pt x="150821" y="9873"/>
                  <a:pt x="181283" y="14328"/>
                </a:cubicBezTo>
                <a:cubicBezTo>
                  <a:pt x="186420" y="15090"/>
                  <a:pt x="190433" y="19104"/>
                  <a:pt x="191156" y="24200"/>
                </a:cubicBezTo>
                <a:cubicBezTo>
                  <a:pt x="195610" y="54662"/>
                  <a:pt x="193002" y="100213"/>
                  <a:pt x="141270" y="130755"/>
                </a:cubicBezTo>
                <a:lnTo>
                  <a:pt x="141270" y="168881"/>
                </a:lnTo>
                <a:cubicBezTo>
                  <a:pt x="141270" y="175664"/>
                  <a:pt x="137738" y="181925"/>
                  <a:pt x="131919" y="185416"/>
                </a:cubicBezTo>
                <a:lnTo>
                  <a:pt x="96521" y="206647"/>
                </a:lnTo>
                <a:cubicBezTo>
                  <a:pt x="87972" y="211784"/>
                  <a:pt x="77056" y="205604"/>
                  <a:pt x="77056" y="195650"/>
                </a:cubicBezTo>
                <a:lnTo>
                  <a:pt x="77056" y="154112"/>
                </a:lnTo>
                <a:cubicBezTo>
                  <a:pt x="77056" y="139945"/>
                  <a:pt x="65538" y="128427"/>
                  <a:pt x="51371" y="128427"/>
                </a:cubicBezTo>
                <a:lnTo>
                  <a:pt x="51331" y="128427"/>
                </a:lnTo>
                <a:close/>
                <a:moveTo>
                  <a:pt x="160534" y="64213"/>
                </a:moveTo>
                <a:cubicBezTo>
                  <a:pt x="160534" y="53581"/>
                  <a:pt x="151902" y="44949"/>
                  <a:pt x="141270" y="44949"/>
                </a:cubicBezTo>
                <a:cubicBezTo>
                  <a:pt x="130638" y="44949"/>
                  <a:pt x="122006" y="53581"/>
                  <a:pt x="122006" y="64213"/>
                </a:cubicBezTo>
                <a:cubicBezTo>
                  <a:pt x="122006" y="74846"/>
                  <a:pt x="130638" y="83478"/>
                  <a:pt x="141270" y="83478"/>
                </a:cubicBezTo>
                <a:cubicBezTo>
                  <a:pt x="151902" y="83478"/>
                  <a:pt x="160534" y="74846"/>
                  <a:pt x="160534" y="6421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9" name="Text 7"/>
          <p:cNvSpPr/>
          <p:nvPr/>
        </p:nvSpPr>
        <p:spPr>
          <a:xfrm>
            <a:off x="1198652" y="1763730"/>
            <a:ext cx="5222697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Mission &amp; Vision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198652" y="2140343"/>
            <a:ext cx="5197011" cy="10017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13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Mipara is </a:t>
            </a:r>
            <a:pPr>
              <a:lnSpc>
                <a:spcPct val="140000"/>
              </a:lnSpc>
            </a:pPr>
            <a:r>
              <a:rPr lang="en-US" sz="1213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Morocco's first AI-enhanced online parapharmacy</a:t>
            </a:r>
            <a:pPr>
              <a:lnSpc>
                <a:spcPct val="140000"/>
              </a:lnSpc>
            </a:pPr>
            <a:r>
              <a:rPr lang="en-US" sz="1213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revolutionizing how consumers access dermatological and beauty products. The platform combines </a:t>
            </a:r>
            <a:pPr>
              <a:lnSpc>
                <a:spcPct val="140000"/>
              </a:lnSpc>
            </a:pPr>
            <a:r>
              <a:rPr lang="en-US" sz="1213" dirty="0">
                <a:solidFill>
                  <a:srgbClr val="3D4043"/>
                </a:solidFill>
                <a:highlight>
                  <a:srgbClr val="D8A05F">
                    <a:alpha val="2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authentic pharmaceutical expertise </a:t>
            </a:r>
            <a:pPr>
              <a:lnSpc>
                <a:spcPct val="140000"/>
              </a:lnSpc>
            </a:pPr>
            <a:r>
              <a:rPr lang="en-US" sz="1213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with cutting-edge artificial intelligence to deliver personalized wellness solutions.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359596" y="3518792"/>
            <a:ext cx="6164494" cy="1575371"/>
          </a:xfrm>
          <a:custGeom>
            <a:avLst/>
            <a:gdLst/>
            <a:ahLst/>
            <a:cxnLst/>
            <a:rect l="l" t="t" r="r" b="b"/>
            <a:pathLst>
              <a:path w="6164494" h="1575371">
                <a:moveTo>
                  <a:pt x="34247" y="0"/>
                </a:moveTo>
                <a:lnTo>
                  <a:pt x="6061749" y="0"/>
                </a:lnTo>
                <a:cubicBezTo>
                  <a:pt x="6118494" y="0"/>
                  <a:pt x="6164494" y="46001"/>
                  <a:pt x="6164494" y="102746"/>
                </a:cubicBezTo>
                <a:lnTo>
                  <a:pt x="6164494" y="1472625"/>
                </a:lnTo>
                <a:cubicBezTo>
                  <a:pt x="6164494" y="1529370"/>
                  <a:pt x="6118494" y="1575371"/>
                  <a:pt x="6061749" y="1575371"/>
                </a:cubicBezTo>
                <a:lnTo>
                  <a:pt x="34247" y="1575371"/>
                </a:lnTo>
                <a:cubicBezTo>
                  <a:pt x="15333" y="1575371"/>
                  <a:pt x="0" y="1560038"/>
                  <a:pt x="0" y="1541124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8427" dist="85618" dir="5400000">
              <a:srgbClr val="000000">
                <a:alpha val="10196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59596" y="3518792"/>
            <a:ext cx="34247" cy="1575371"/>
          </a:xfrm>
          <a:custGeom>
            <a:avLst/>
            <a:gdLst/>
            <a:ahLst/>
            <a:cxnLst/>
            <a:rect l="l" t="t" r="r" b="b"/>
            <a:pathLst>
              <a:path w="34247" h="1575371">
                <a:moveTo>
                  <a:pt x="34247" y="0"/>
                </a:moveTo>
                <a:lnTo>
                  <a:pt x="34247" y="0"/>
                </a:lnTo>
                <a:lnTo>
                  <a:pt x="34247" y="1575371"/>
                </a:lnTo>
                <a:lnTo>
                  <a:pt x="34247" y="1575371"/>
                </a:lnTo>
                <a:cubicBezTo>
                  <a:pt x="15333" y="1575371"/>
                  <a:pt x="0" y="1560038"/>
                  <a:pt x="0" y="1541124"/>
                </a:cubicBezTo>
                <a:lnTo>
                  <a:pt x="0" y="34247"/>
                </a:lnTo>
                <a:cubicBezTo>
                  <a:pt x="0" y="15333"/>
                  <a:pt x="15333" y="0"/>
                  <a:pt x="34247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3" name="Shape 11"/>
          <p:cNvSpPr/>
          <p:nvPr/>
        </p:nvSpPr>
        <p:spPr>
          <a:xfrm>
            <a:off x="582202" y="3724275"/>
            <a:ext cx="479461" cy="479461"/>
          </a:xfrm>
          <a:custGeom>
            <a:avLst/>
            <a:gdLst/>
            <a:ahLst/>
            <a:cxnLst/>
            <a:rect l="l" t="t" r="r" b="b"/>
            <a:pathLst>
              <a:path w="479461" h="479461">
                <a:moveTo>
                  <a:pt x="239730" y="0"/>
                </a:moveTo>
                <a:lnTo>
                  <a:pt x="239730" y="0"/>
                </a:lnTo>
                <a:cubicBezTo>
                  <a:pt x="372130" y="0"/>
                  <a:pt x="479461" y="107331"/>
                  <a:pt x="479461" y="239730"/>
                </a:cubicBezTo>
                <a:lnTo>
                  <a:pt x="479461" y="239730"/>
                </a:lnTo>
                <a:cubicBezTo>
                  <a:pt x="479461" y="372130"/>
                  <a:pt x="372130" y="479461"/>
                  <a:pt x="239730" y="479461"/>
                </a:cubicBezTo>
                <a:lnTo>
                  <a:pt x="239730" y="479461"/>
                </a:lnTo>
                <a:cubicBezTo>
                  <a:pt x="107331" y="479461"/>
                  <a:pt x="0" y="372130"/>
                  <a:pt x="0" y="239730"/>
                </a:cubicBezTo>
                <a:lnTo>
                  <a:pt x="0" y="239730"/>
                </a:lnTo>
                <a:cubicBezTo>
                  <a:pt x="0" y="107331"/>
                  <a:pt x="107331" y="0"/>
                  <a:pt x="23973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14" name="Shape 12"/>
          <p:cNvSpPr/>
          <p:nvPr/>
        </p:nvSpPr>
        <p:spPr>
          <a:xfrm>
            <a:off x="706348" y="3861264"/>
            <a:ext cx="231169" cy="205483"/>
          </a:xfrm>
          <a:custGeom>
            <a:avLst/>
            <a:gdLst/>
            <a:ahLst/>
            <a:cxnLst/>
            <a:rect l="l" t="t" r="r" b="b"/>
            <a:pathLst>
              <a:path w="231169" h="205483">
                <a:moveTo>
                  <a:pt x="124213" y="-7585"/>
                </a:moveTo>
                <a:cubicBezTo>
                  <a:pt x="122567" y="-10796"/>
                  <a:pt x="119236" y="-12843"/>
                  <a:pt x="115624" y="-12843"/>
                </a:cubicBezTo>
                <a:cubicBezTo>
                  <a:pt x="112012" y="-12843"/>
                  <a:pt x="108681" y="-10796"/>
                  <a:pt x="107036" y="-7585"/>
                </a:cubicBezTo>
                <a:lnTo>
                  <a:pt x="77498" y="50287"/>
                </a:lnTo>
                <a:lnTo>
                  <a:pt x="13324" y="60481"/>
                </a:lnTo>
                <a:cubicBezTo>
                  <a:pt x="9752" y="61043"/>
                  <a:pt x="6783" y="63571"/>
                  <a:pt x="5659" y="67023"/>
                </a:cubicBezTo>
                <a:cubicBezTo>
                  <a:pt x="4535" y="70474"/>
                  <a:pt x="5458" y="74247"/>
                  <a:pt x="7987" y="76815"/>
                </a:cubicBezTo>
                <a:lnTo>
                  <a:pt x="53899" y="122768"/>
                </a:lnTo>
                <a:lnTo>
                  <a:pt x="43786" y="186942"/>
                </a:lnTo>
                <a:cubicBezTo>
                  <a:pt x="43224" y="190513"/>
                  <a:pt x="44709" y="194125"/>
                  <a:pt x="47638" y="196252"/>
                </a:cubicBezTo>
                <a:cubicBezTo>
                  <a:pt x="50568" y="198380"/>
                  <a:pt x="54421" y="198701"/>
                  <a:pt x="57672" y="197055"/>
                </a:cubicBezTo>
                <a:lnTo>
                  <a:pt x="115624" y="167597"/>
                </a:lnTo>
                <a:lnTo>
                  <a:pt x="173537" y="197055"/>
                </a:lnTo>
                <a:cubicBezTo>
                  <a:pt x="176748" y="198701"/>
                  <a:pt x="180641" y="198380"/>
                  <a:pt x="183570" y="196252"/>
                </a:cubicBezTo>
                <a:cubicBezTo>
                  <a:pt x="186500" y="194125"/>
                  <a:pt x="187985" y="190554"/>
                  <a:pt x="187423" y="186942"/>
                </a:cubicBezTo>
                <a:lnTo>
                  <a:pt x="177269" y="122768"/>
                </a:lnTo>
                <a:lnTo>
                  <a:pt x="223182" y="76815"/>
                </a:lnTo>
                <a:cubicBezTo>
                  <a:pt x="225751" y="74247"/>
                  <a:pt x="226633" y="70474"/>
                  <a:pt x="225510" y="67023"/>
                </a:cubicBezTo>
                <a:cubicBezTo>
                  <a:pt x="224386" y="63571"/>
                  <a:pt x="221456" y="61043"/>
                  <a:pt x="217844" y="60481"/>
                </a:cubicBezTo>
                <a:lnTo>
                  <a:pt x="153711" y="50287"/>
                </a:lnTo>
                <a:lnTo>
                  <a:pt x="124213" y="-7585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5" name="Text 13"/>
          <p:cNvSpPr/>
          <p:nvPr/>
        </p:nvSpPr>
        <p:spPr>
          <a:xfrm>
            <a:off x="1198652" y="3724275"/>
            <a:ext cx="3810000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Key Differentiators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198652" y="4100888"/>
            <a:ext cx="342472" cy="342472"/>
          </a:xfrm>
          <a:custGeom>
            <a:avLst/>
            <a:gdLst/>
            <a:ahLst/>
            <a:cxnLst/>
            <a:rect l="l" t="t" r="r" b="b"/>
            <a:pathLst>
              <a:path w="342472" h="342472">
                <a:moveTo>
                  <a:pt x="171236" y="0"/>
                </a:moveTo>
                <a:lnTo>
                  <a:pt x="171236" y="0"/>
                </a:lnTo>
                <a:cubicBezTo>
                  <a:pt x="265744" y="0"/>
                  <a:pt x="342472" y="76728"/>
                  <a:pt x="342472" y="171236"/>
                </a:cubicBezTo>
                <a:lnTo>
                  <a:pt x="342472" y="171236"/>
                </a:lnTo>
                <a:cubicBezTo>
                  <a:pt x="342472" y="265744"/>
                  <a:pt x="265744" y="342472"/>
                  <a:pt x="171236" y="342472"/>
                </a:cubicBezTo>
                <a:lnTo>
                  <a:pt x="171236" y="342472"/>
                </a:lnTo>
                <a:cubicBezTo>
                  <a:pt x="76728" y="342472"/>
                  <a:pt x="0" y="265744"/>
                  <a:pt x="0" y="171236"/>
                </a:cubicBezTo>
                <a:lnTo>
                  <a:pt x="0" y="171236"/>
                </a:lnTo>
                <a:cubicBezTo>
                  <a:pt x="0" y="76728"/>
                  <a:pt x="76728" y="0"/>
                  <a:pt x="17123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7" name="Shape 15"/>
          <p:cNvSpPr/>
          <p:nvPr/>
        </p:nvSpPr>
        <p:spPr>
          <a:xfrm>
            <a:off x="1284270" y="4203629"/>
            <a:ext cx="171236" cy="136989"/>
          </a:xfrm>
          <a:custGeom>
            <a:avLst/>
            <a:gdLst/>
            <a:ahLst/>
            <a:cxnLst/>
            <a:rect l="l" t="t" r="r" b="b"/>
            <a:pathLst>
              <a:path w="171236" h="136989">
                <a:moveTo>
                  <a:pt x="94180" y="0"/>
                </a:moveTo>
                <a:cubicBezTo>
                  <a:pt x="94180" y="-4736"/>
                  <a:pt x="90354" y="-8562"/>
                  <a:pt x="85618" y="-8562"/>
                </a:cubicBezTo>
                <a:cubicBezTo>
                  <a:pt x="80882" y="-8562"/>
                  <a:pt x="77056" y="-4736"/>
                  <a:pt x="77056" y="0"/>
                </a:cubicBezTo>
                <a:lnTo>
                  <a:pt x="77056" y="17124"/>
                </a:lnTo>
                <a:lnTo>
                  <a:pt x="51371" y="17124"/>
                </a:lnTo>
                <a:cubicBezTo>
                  <a:pt x="37190" y="17124"/>
                  <a:pt x="25685" y="28629"/>
                  <a:pt x="25685" y="42809"/>
                </a:cubicBezTo>
                <a:lnTo>
                  <a:pt x="25685" y="102742"/>
                </a:lnTo>
                <a:cubicBezTo>
                  <a:pt x="25685" y="116922"/>
                  <a:pt x="37190" y="128427"/>
                  <a:pt x="51371" y="128427"/>
                </a:cubicBezTo>
                <a:lnTo>
                  <a:pt x="119865" y="128427"/>
                </a:lnTo>
                <a:cubicBezTo>
                  <a:pt x="134046" y="128427"/>
                  <a:pt x="145551" y="116922"/>
                  <a:pt x="145551" y="102742"/>
                </a:cubicBezTo>
                <a:lnTo>
                  <a:pt x="145551" y="42809"/>
                </a:lnTo>
                <a:cubicBezTo>
                  <a:pt x="145551" y="28629"/>
                  <a:pt x="134046" y="17124"/>
                  <a:pt x="119865" y="17124"/>
                </a:cubicBezTo>
                <a:lnTo>
                  <a:pt x="94180" y="17124"/>
                </a:lnTo>
                <a:lnTo>
                  <a:pt x="94180" y="0"/>
                </a:lnTo>
                <a:close/>
                <a:moveTo>
                  <a:pt x="42809" y="98461"/>
                </a:moveTo>
                <a:cubicBezTo>
                  <a:pt x="42809" y="94902"/>
                  <a:pt x="45672" y="92039"/>
                  <a:pt x="49230" y="92039"/>
                </a:cubicBezTo>
                <a:lnTo>
                  <a:pt x="57792" y="92039"/>
                </a:lnTo>
                <a:cubicBezTo>
                  <a:pt x="61351" y="92039"/>
                  <a:pt x="64213" y="94902"/>
                  <a:pt x="64213" y="98461"/>
                </a:cubicBezTo>
                <a:cubicBezTo>
                  <a:pt x="64213" y="102019"/>
                  <a:pt x="61351" y="104882"/>
                  <a:pt x="57792" y="104882"/>
                </a:cubicBezTo>
                <a:lnTo>
                  <a:pt x="49230" y="104882"/>
                </a:lnTo>
                <a:cubicBezTo>
                  <a:pt x="45672" y="104882"/>
                  <a:pt x="42809" y="102019"/>
                  <a:pt x="42809" y="98461"/>
                </a:cubicBezTo>
                <a:close/>
                <a:moveTo>
                  <a:pt x="74916" y="98461"/>
                </a:moveTo>
                <a:cubicBezTo>
                  <a:pt x="74916" y="94902"/>
                  <a:pt x="77779" y="92039"/>
                  <a:pt x="81337" y="92039"/>
                </a:cubicBezTo>
                <a:lnTo>
                  <a:pt x="89899" y="92039"/>
                </a:lnTo>
                <a:cubicBezTo>
                  <a:pt x="93457" y="92039"/>
                  <a:pt x="96320" y="94902"/>
                  <a:pt x="96320" y="98461"/>
                </a:cubicBezTo>
                <a:cubicBezTo>
                  <a:pt x="96320" y="102019"/>
                  <a:pt x="93457" y="104882"/>
                  <a:pt x="89899" y="104882"/>
                </a:cubicBezTo>
                <a:lnTo>
                  <a:pt x="81337" y="104882"/>
                </a:lnTo>
                <a:cubicBezTo>
                  <a:pt x="77779" y="104882"/>
                  <a:pt x="74916" y="102019"/>
                  <a:pt x="74916" y="98461"/>
                </a:cubicBezTo>
                <a:close/>
                <a:moveTo>
                  <a:pt x="107022" y="98461"/>
                </a:moveTo>
                <a:cubicBezTo>
                  <a:pt x="107022" y="94902"/>
                  <a:pt x="109885" y="92039"/>
                  <a:pt x="113444" y="92039"/>
                </a:cubicBezTo>
                <a:lnTo>
                  <a:pt x="122006" y="92039"/>
                </a:lnTo>
                <a:cubicBezTo>
                  <a:pt x="125564" y="92039"/>
                  <a:pt x="128427" y="94902"/>
                  <a:pt x="128427" y="98461"/>
                </a:cubicBezTo>
                <a:cubicBezTo>
                  <a:pt x="128427" y="102019"/>
                  <a:pt x="125564" y="104882"/>
                  <a:pt x="122006" y="104882"/>
                </a:cubicBezTo>
                <a:lnTo>
                  <a:pt x="113444" y="104882"/>
                </a:lnTo>
                <a:cubicBezTo>
                  <a:pt x="109885" y="104882"/>
                  <a:pt x="107022" y="102019"/>
                  <a:pt x="107022" y="98461"/>
                </a:cubicBezTo>
                <a:close/>
                <a:moveTo>
                  <a:pt x="59933" y="47090"/>
                </a:moveTo>
                <a:cubicBezTo>
                  <a:pt x="67021" y="47090"/>
                  <a:pt x="72775" y="52845"/>
                  <a:pt x="72775" y="59933"/>
                </a:cubicBezTo>
                <a:cubicBezTo>
                  <a:pt x="72775" y="67021"/>
                  <a:pt x="67021" y="72775"/>
                  <a:pt x="59933" y="72775"/>
                </a:cubicBezTo>
                <a:cubicBezTo>
                  <a:pt x="52845" y="72775"/>
                  <a:pt x="47090" y="67021"/>
                  <a:pt x="47090" y="59933"/>
                </a:cubicBezTo>
                <a:cubicBezTo>
                  <a:pt x="47090" y="52845"/>
                  <a:pt x="52845" y="47090"/>
                  <a:pt x="59933" y="47090"/>
                </a:cubicBezTo>
                <a:close/>
                <a:moveTo>
                  <a:pt x="98461" y="59933"/>
                </a:moveTo>
                <a:cubicBezTo>
                  <a:pt x="98461" y="52845"/>
                  <a:pt x="104215" y="47090"/>
                  <a:pt x="111303" y="47090"/>
                </a:cubicBezTo>
                <a:cubicBezTo>
                  <a:pt x="118391" y="47090"/>
                  <a:pt x="124146" y="52845"/>
                  <a:pt x="124146" y="59933"/>
                </a:cubicBezTo>
                <a:cubicBezTo>
                  <a:pt x="124146" y="67021"/>
                  <a:pt x="118391" y="72775"/>
                  <a:pt x="111303" y="72775"/>
                </a:cubicBezTo>
                <a:cubicBezTo>
                  <a:pt x="104215" y="72775"/>
                  <a:pt x="98461" y="67021"/>
                  <a:pt x="98461" y="59933"/>
                </a:cubicBezTo>
                <a:close/>
                <a:moveTo>
                  <a:pt x="17124" y="59933"/>
                </a:moveTo>
                <a:cubicBezTo>
                  <a:pt x="17124" y="55197"/>
                  <a:pt x="13298" y="51371"/>
                  <a:pt x="8562" y="51371"/>
                </a:cubicBezTo>
                <a:cubicBezTo>
                  <a:pt x="3826" y="51371"/>
                  <a:pt x="0" y="55197"/>
                  <a:pt x="0" y="59933"/>
                </a:cubicBezTo>
                <a:lnTo>
                  <a:pt x="0" y="85618"/>
                </a:lnTo>
                <a:cubicBezTo>
                  <a:pt x="0" y="90354"/>
                  <a:pt x="3826" y="94180"/>
                  <a:pt x="8562" y="94180"/>
                </a:cubicBezTo>
                <a:cubicBezTo>
                  <a:pt x="13298" y="94180"/>
                  <a:pt x="17124" y="90354"/>
                  <a:pt x="17124" y="85618"/>
                </a:cubicBezTo>
                <a:lnTo>
                  <a:pt x="17124" y="59933"/>
                </a:lnTo>
                <a:close/>
                <a:moveTo>
                  <a:pt x="162674" y="51371"/>
                </a:moveTo>
                <a:cubicBezTo>
                  <a:pt x="157938" y="51371"/>
                  <a:pt x="154112" y="55197"/>
                  <a:pt x="154112" y="59933"/>
                </a:cubicBezTo>
                <a:lnTo>
                  <a:pt x="154112" y="85618"/>
                </a:lnTo>
                <a:cubicBezTo>
                  <a:pt x="154112" y="90354"/>
                  <a:pt x="157938" y="94180"/>
                  <a:pt x="162674" y="94180"/>
                </a:cubicBezTo>
                <a:cubicBezTo>
                  <a:pt x="167410" y="94180"/>
                  <a:pt x="171236" y="90354"/>
                  <a:pt x="171236" y="85618"/>
                </a:cubicBezTo>
                <a:lnTo>
                  <a:pt x="171236" y="59933"/>
                </a:lnTo>
                <a:cubicBezTo>
                  <a:pt x="171236" y="55197"/>
                  <a:pt x="167410" y="51371"/>
                  <a:pt x="162674" y="51371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18" name="Text 16"/>
          <p:cNvSpPr/>
          <p:nvPr/>
        </p:nvSpPr>
        <p:spPr>
          <a:xfrm>
            <a:off x="1643865" y="4169382"/>
            <a:ext cx="119009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Skin Diagnostics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104080" y="4100888"/>
            <a:ext cx="342472" cy="342472"/>
          </a:xfrm>
          <a:custGeom>
            <a:avLst/>
            <a:gdLst/>
            <a:ahLst/>
            <a:cxnLst/>
            <a:rect l="l" t="t" r="r" b="b"/>
            <a:pathLst>
              <a:path w="342472" h="342472">
                <a:moveTo>
                  <a:pt x="171236" y="0"/>
                </a:moveTo>
                <a:lnTo>
                  <a:pt x="171236" y="0"/>
                </a:lnTo>
                <a:cubicBezTo>
                  <a:pt x="265744" y="0"/>
                  <a:pt x="342472" y="76728"/>
                  <a:pt x="342472" y="171236"/>
                </a:cubicBezTo>
                <a:lnTo>
                  <a:pt x="342472" y="171236"/>
                </a:lnTo>
                <a:cubicBezTo>
                  <a:pt x="342472" y="265744"/>
                  <a:pt x="265744" y="342472"/>
                  <a:pt x="171236" y="342472"/>
                </a:cubicBezTo>
                <a:lnTo>
                  <a:pt x="171236" y="342472"/>
                </a:lnTo>
                <a:cubicBezTo>
                  <a:pt x="76728" y="342472"/>
                  <a:pt x="0" y="265744"/>
                  <a:pt x="0" y="171236"/>
                </a:cubicBezTo>
                <a:lnTo>
                  <a:pt x="0" y="171236"/>
                </a:lnTo>
                <a:cubicBezTo>
                  <a:pt x="0" y="76728"/>
                  <a:pt x="76728" y="0"/>
                  <a:pt x="17123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0" name="Shape 18"/>
          <p:cNvSpPr/>
          <p:nvPr/>
        </p:nvSpPr>
        <p:spPr>
          <a:xfrm>
            <a:off x="3198260" y="4203629"/>
            <a:ext cx="154112" cy="136989"/>
          </a:xfrm>
          <a:custGeom>
            <a:avLst/>
            <a:gdLst/>
            <a:ahLst/>
            <a:cxnLst/>
            <a:rect l="l" t="t" r="r" b="b"/>
            <a:pathLst>
              <a:path w="154112" h="136989">
                <a:moveTo>
                  <a:pt x="63999" y="-2140"/>
                </a:moveTo>
                <a:cubicBezTo>
                  <a:pt x="62367" y="-3799"/>
                  <a:pt x="59986" y="-4468"/>
                  <a:pt x="57739" y="-3853"/>
                </a:cubicBezTo>
                <a:cubicBezTo>
                  <a:pt x="55491" y="-3237"/>
                  <a:pt x="53752" y="-1498"/>
                  <a:pt x="53190" y="749"/>
                </a:cubicBezTo>
                <a:lnTo>
                  <a:pt x="49097" y="16856"/>
                </a:lnTo>
                <a:cubicBezTo>
                  <a:pt x="48802" y="18033"/>
                  <a:pt x="47598" y="18729"/>
                  <a:pt x="46448" y="18381"/>
                </a:cubicBezTo>
                <a:lnTo>
                  <a:pt x="30448" y="13886"/>
                </a:lnTo>
                <a:cubicBezTo>
                  <a:pt x="28200" y="13244"/>
                  <a:pt x="25792" y="13886"/>
                  <a:pt x="24160" y="15518"/>
                </a:cubicBezTo>
                <a:cubicBezTo>
                  <a:pt x="22528" y="17150"/>
                  <a:pt x="21886" y="19558"/>
                  <a:pt x="22528" y="21806"/>
                </a:cubicBezTo>
                <a:lnTo>
                  <a:pt x="27050" y="37806"/>
                </a:lnTo>
                <a:cubicBezTo>
                  <a:pt x="27371" y="38956"/>
                  <a:pt x="26675" y="40160"/>
                  <a:pt x="25525" y="40454"/>
                </a:cubicBezTo>
                <a:lnTo>
                  <a:pt x="9391" y="44548"/>
                </a:lnTo>
                <a:cubicBezTo>
                  <a:pt x="7144" y="45110"/>
                  <a:pt x="5378" y="46876"/>
                  <a:pt x="4763" y="49123"/>
                </a:cubicBezTo>
                <a:cubicBezTo>
                  <a:pt x="4147" y="51371"/>
                  <a:pt x="4816" y="53752"/>
                  <a:pt x="6475" y="55384"/>
                </a:cubicBezTo>
                <a:lnTo>
                  <a:pt x="18381" y="66969"/>
                </a:lnTo>
                <a:cubicBezTo>
                  <a:pt x="19237" y="67799"/>
                  <a:pt x="19237" y="69190"/>
                  <a:pt x="18381" y="70046"/>
                </a:cubicBezTo>
                <a:lnTo>
                  <a:pt x="6502" y="81631"/>
                </a:lnTo>
                <a:cubicBezTo>
                  <a:pt x="4843" y="83263"/>
                  <a:pt x="4174" y="85645"/>
                  <a:pt x="4789" y="87892"/>
                </a:cubicBezTo>
                <a:cubicBezTo>
                  <a:pt x="5405" y="90140"/>
                  <a:pt x="7171" y="91879"/>
                  <a:pt x="9418" y="92467"/>
                </a:cubicBezTo>
                <a:lnTo>
                  <a:pt x="25525" y="96561"/>
                </a:lnTo>
                <a:cubicBezTo>
                  <a:pt x="26702" y="96855"/>
                  <a:pt x="27398" y="98059"/>
                  <a:pt x="27050" y="99210"/>
                </a:cubicBezTo>
                <a:lnTo>
                  <a:pt x="22528" y="115183"/>
                </a:lnTo>
                <a:cubicBezTo>
                  <a:pt x="21886" y="117430"/>
                  <a:pt x="22528" y="119838"/>
                  <a:pt x="24160" y="121471"/>
                </a:cubicBezTo>
                <a:cubicBezTo>
                  <a:pt x="25792" y="123103"/>
                  <a:pt x="28200" y="123745"/>
                  <a:pt x="30448" y="123103"/>
                </a:cubicBezTo>
                <a:lnTo>
                  <a:pt x="46448" y="118581"/>
                </a:lnTo>
                <a:cubicBezTo>
                  <a:pt x="47598" y="118260"/>
                  <a:pt x="48802" y="118955"/>
                  <a:pt x="49097" y="120106"/>
                </a:cubicBezTo>
                <a:lnTo>
                  <a:pt x="53190" y="136213"/>
                </a:lnTo>
                <a:cubicBezTo>
                  <a:pt x="53752" y="138460"/>
                  <a:pt x="55518" y="140226"/>
                  <a:pt x="57765" y="140842"/>
                </a:cubicBezTo>
                <a:cubicBezTo>
                  <a:pt x="60013" y="141457"/>
                  <a:pt x="62394" y="140788"/>
                  <a:pt x="64026" y="139129"/>
                </a:cubicBezTo>
                <a:lnTo>
                  <a:pt x="75611" y="127223"/>
                </a:lnTo>
                <a:cubicBezTo>
                  <a:pt x="76441" y="126367"/>
                  <a:pt x="77832" y="126367"/>
                  <a:pt x="78688" y="127223"/>
                </a:cubicBezTo>
                <a:lnTo>
                  <a:pt x="90247" y="139129"/>
                </a:lnTo>
                <a:cubicBezTo>
                  <a:pt x="91879" y="140788"/>
                  <a:pt x="94260" y="141457"/>
                  <a:pt x="96508" y="140842"/>
                </a:cubicBezTo>
                <a:cubicBezTo>
                  <a:pt x="98755" y="140226"/>
                  <a:pt x="100494" y="138460"/>
                  <a:pt x="101083" y="136213"/>
                </a:cubicBezTo>
                <a:lnTo>
                  <a:pt x="105176" y="120133"/>
                </a:lnTo>
                <a:cubicBezTo>
                  <a:pt x="105471" y="118955"/>
                  <a:pt x="106675" y="118260"/>
                  <a:pt x="107825" y="118608"/>
                </a:cubicBezTo>
                <a:lnTo>
                  <a:pt x="123825" y="123129"/>
                </a:lnTo>
                <a:cubicBezTo>
                  <a:pt x="126072" y="123771"/>
                  <a:pt x="128480" y="123129"/>
                  <a:pt x="130113" y="121497"/>
                </a:cubicBezTo>
                <a:cubicBezTo>
                  <a:pt x="131745" y="119865"/>
                  <a:pt x="132387" y="117457"/>
                  <a:pt x="131745" y="115210"/>
                </a:cubicBezTo>
                <a:lnTo>
                  <a:pt x="127223" y="99210"/>
                </a:lnTo>
                <a:cubicBezTo>
                  <a:pt x="126902" y="98059"/>
                  <a:pt x="127598" y="96855"/>
                  <a:pt x="128748" y="96561"/>
                </a:cubicBezTo>
                <a:lnTo>
                  <a:pt x="144855" y="92467"/>
                </a:lnTo>
                <a:cubicBezTo>
                  <a:pt x="147102" y="91906"/>
                  <a:pt x="148868" y="90140"/>
                  <a:pt x="149484" y="87892"/>
                </a:cubicBezTo>
                <a:cubicBezTo>
                  <a:pt x="150099" y="85645"/>
                  <a:pt x="149430" y="83237"/>
                  <a:pt x="147771" y="81631"/>
                </a:cubicBezTo>
                <a:lnTo>
                  <a:pt x="135865" y="70046"/>
                </a:lnTo>
                <a:cubicBezTo>
                  <a:pt x="135009" y="69217"/>
                  <a:pt x="135009" y="67825"/>
                  <a:pt x="135865" y="66969"/>
                </a:cubicBezTo>
                <a:lnTo>
                  <a:pt x="147771" y="55384"/>
                </a:lnTo>
                <a:cubicBezTo>
                  <a:pt x="149430" y="53752"/>
                  <a:pt x="150099" y="51371"/>
                  <a:pt x="149484" y="49123"/>
                </a:cubicBezTo>
                <a:cubicBezTo>
                  <a:pt x="148868" y="46876"/>
                  <a:pt x="147102" y="45137"/>
                  <a:pt x="144855" y="44548"/>
                </a:cubicBezTo>
                <a:lnTo>
                  <a:pt x="128748" y="40454"/>
                </a:lnTo>
                <a:cubicBezTo>
                  <a:pt x="127571" y="40160"/>
                  <a:pt x="126875" y="38956"/>
                  <a:pt x="127223" y="37806"/>
                </a:cubicBezTo>
                <a:lnTo>
                  <a:pt x="131745" y="21806"/>
                </a:lnTo>
                <a:cubicBezTo>
                  <a:pt x="132387" y="19558"/>
                  <a:pt x="131745" y="17150"/>
                  <a:pt x="130113" y="15518"/>
                </a:cubicBezTo>
                <a:cubicBezTo>
                  <a:pt x="128480" y="13886"/>
                  <a:pt x="126072" y="13244"/>
                  <a:pt x="123825" y="13886"/>
                </a:cubicBezTo>
                <a:lnTo>
                  <a:pt x="107825" y="18408"/>
                </a:lnTo>
                <a:cubicBezTo>
                  <a:pt x="106675" y="18729"/>
                  <a:pt x="105471" y="18033"/>
                  <a:pt x="105176" y="16883"/>
                </a:cubicBezTo>
                <a:lnTo>
                  <a:pt x="101083" y="749"/>
                </a:lnTo>
                <a:cubicBezTo>
                  <a:pt x="100521" y="-1498"/>
                  <a:pt x="98755" y="-3264"/>
                  <a:pt x="96508" y="-3880"/>
                </a:cubicBezTo>
                <a:cubicBezTo>
                  <a:pt x="94260" y="-4495"/>
                  <a:pt x="91879" y="-3826"/>
                  <a:pt x="90247" y="-2167"/>
                </a:cubicBezTo>
                <a:lnTo>
                  <a:pt x="78662" y="9766"/>
                </a:lnTo>
                <a:cubicBezTo>
                  <a:pt x="77832" y="10622"/>
                  <a:pt x="76441" y="10622"/>
                  <a:pt x="75585" y="9766"/>
                </a:cubicBezTo>
                <a:lnTo>
                  <a:pt x="63999" y="-2140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1" name="Text 19"/>
          <p:cNvSpPr/>
          <p:nvPr/>
        </p:nvSpPr>
        <p:spPr>
          <a:xfrm>
            <a:off x="3549293" y="4169382"/>
            <a:ext cx="142982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Authenticity Guarantee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1198652" y="4546101"/>
            <a:ext cx="342472" cy="342472"/>
          </a:xfrm>
          <a:custGeom>
            <a:avLst/>
            <a:gdLst/>
            <a:ahLst/>
            <a:cxnLst/>
            <a:rect l="l" t="t" r="r" b="b"/>
            <a:pathLst>
              <a:path w="342472" h="342472">
                <a:moveTo>
                  <a:pt x="171236" y="0"/>
                </a:moveTo>
                <a:lnTo>
                  <a:pt x="171236" y="0"/>
                </a:lnTo>
                <a:cubicBezTo>
                  <a:pt x="265744" y="0"/>
                  <a:pt x="342472" y="76728"/>
                  <a:pt x="342472" y="171236"/>
                </a:cubicBezTo>
                <a:lnTo>
                  <a:pt x="342472" y="171236"/>
                </a:lnTo>
                <a:cubicBezTo>
                  <a:pt x="342472" y="265744"/>
                  <a:pt x="265744" y="342472"/>
                  <a:pt x="171236" y="342472"/>
                </a:cubicBezTo>
                <a:lnTo>
                  <a:pt x="171236" y="342472"/>
                </a:lnTo>
                <a:cubicBezTo>
                  <a:pt x="76728" y="342472"/>
                  <a:pt x="0" y="265744"/>
                  <a:pt x="0" y="171236"/>
                </a:cubicBezTo>
                <a:lnTo>
                  <a:pt x="0" y="171236"/>
                </a:lnTo>
                <a:cubicBezTo>
                  <a:pt x="0" y="76728"/>
                  <a:pt x="76728" y="0"/>
                  <a:pt x="17123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3" name="Shape 21"/>
          <p:cNvSpPr/>
          <p:nvPr/>
        </p:nvSpPr>
        <p:spPr>
          <a:xfrm>
            <a:off x="1309955" y="4648843"/>
            <a:ext cx="119865" cy="136989"/>
          </a:xfrm>
          <a:custGeom>
            <a:avLst/>
            <a:gdLst/>
            <a:ahLst/>
            <a:cxnLst/>
            <a:rect l="l" t="t" r="r" b="b"/>
            <a:pathLst>
              <a:path w="119865" h="136989">
                <a:moveTo>
                  <a:pt x="59933" y="2140"/>
                </a:moveTo>
                <a:cubicBezTo>
                  <a:pt x="42212" y="2140"/>
                  <a:pt x="27826" y="16527"/>
                  <a:pt x="27826" y="34247"/>
                </a:cubicBezTo>
                <a:cubicBezTo>
                  <a:pt x="27826" y="51967"/>
                  <a:pt x="42212" y="66354"/>
                  <a:pt x="59933" y="66354"/>
                </a:cubicBezTo>
                <a:cubicBezTo>
                  <a:pt x="77653" y="66354"/>
                  <a:pt x="92039" y="51967"/>
                  <a:pt x="92039" y="34247"/>
                </a:cubicBezTo>
                <a:cubicBezTo>
                  <a:pt x="92039" y="16527"/>
                  <a:pt x="77653" y="2140"/>
                  <a:pt x="59933" y="2140"/>
                </a:cubicBezTo>
                <a:close/>
                <a:moveTo>
                  <a:pt x="75986" y="85832"/>
                </a:moveTo>
                <a:cubicBezTo>
                  <a:pt x="74541" y="85698"/>
                  <a:pt x="73043" y="85618"/>
                  <a:pt x="71545" y="85618"/>
                </a:cubicBezTo>
                <a:lnTo>
                  <a:pt x="48294" y="85618"/>
                </a:lnTo>
                <a:cubicBezTo>
                  <a:pt x="46796" y="85618"/>
                  <a:pt x="45324" y="85698"/>
                  <a:pt x="43852" y="85832"/>
                </a:cubicBezTo>
                <a:lnTo>
                  <a:pt x="43852" y="103892"/>
                </a:lnTo>
                <a:cubicBezTo>
                  <a:pt x="48267" y="105925"/>
                  <a:pt x="51344" y="110394"/>
                  <a:pt x="51344" y="115558"/>
                </a:cubicBezTo>
                <a:cubicBezTo>
                  <a:pt x="51344" y="122648"/>
                  <a:pt x="45592" y="128400"/>
                  <a:pt x="38501" y="128400"/>
                </a:cubicBezTo>
                <a:cubicBezTo>
                  <a:pt x="31411" y="128400"/>
                  <a:pt x="25659" y="122648"/>
                  <a:pt x="25659" y="115558"/>
                </a:cubicBezTo>
                <a:cubicBezTo>
                  <a:pt x="25659" y="110367"/>
                  <a:pt x="28736" y="105899"/>
                  <a:pt x="33150" y="103892"/>
                </a:cubicBezTo>
                <a:lnTo>
                  <a:pt x="33150" y="88267"/>
                </a:lnTo>
                <a:cubicBezTo>
                  <a:pt x="16321" y="94447"/>
                  <a:pt x="4281" y="110661"/>
                  <a:pt x="4281" y="129658"/>
                </a:cubicBezTo>
                <a:cubicBezTo>
                  <a:pt x="4281" y="133698"/>
                  <a:pt x="7572" y="136989"/>
                  <a:pt x="11612" y="136989"/>
                </a:cubicBezTo>
                <a:lnTo>
                  <a:pt x="108226" y="136989"/>
                </a:lnTo>
                <a:cubicBezTo>
                  <a:pt x="112267" y="136989"/>
                  <a:pt x="115558" y="133698"/>
                  <a:pt x="115558" y="129658"/>
                </a:cubicBezTo>
                <a:cubicBezTo>
                  <a:pt x="115558" y="110661"/>
                  <a:pt x="103517" y="94474"/>
                  <a:pt x="86661" y="88294"/>
                </a:cubicBezTo>
                <a:lnTo>
                  <a:pt x="86661" y="98300"/>
                </a:lnTo>
                <a:cubicBezTo>
                  <a:pt x="92896" y="100494"/>
                  <a:pt x="97364" y="106461"/>
                  <a:pt x="97364" y="113444"/>
                </a:cubicBezTo>
                <a:lnTo>
                  <a:pt x="97364" y="122006"/>
                </a:lnTo>
                <a:cubicBezTo>
                  <a:pt x="97364" y="124949"/>
                  <a:pt x="94956" y="127357"/>
                  <a:pt x="92013" y="127357"/>
                </a:cubicBezTo>
                <a:cubicBezTo>
                  <a:pt x="89069" y="127357"/>
                  <a:pt x="86661" y="124949"/>
                  <a:pt x="86661" y="122006"/>
                </a:cubicBezTo>
                <a:lnTo>
                  <a:pt x="86661" y="113444"/>
                </a:lnTo>
                <a:cubicBezTo>
                  <a:pt x="86661" y="110501"/>
                  <a:pt x="84253" y="108093"/>
                  <a:pt x="81310" y="108093"/>
                </a:cubicBezTo>
                <a:cubicBezTo>
                  <a:pt x="78367" y="108093"/>
                  <a:pt x="75959" y="110501"/>
                  <a:pt x="75959" y="113444"/>
                </a:cubicBezTo>
                <a:lnTo>
                  <a:pt x="75959" y="122006"/>
                </a:lnTo>
                <a:cubicBezTo>
                  <a:pt x="75959" y="124949"/>
                  <a:pt x="73551" y="127357"/>
                  <a:pt x="70608" y="127357"/>
                </a:cubicBezTo>
                <a:cubicBezTo>
                  <a:pt x="67665" y="127357"/>
                  <a:pt x="65257" y="124949"/>
                  <a:pt x="65257" y="122006"/>
                </a:cubicBezTo>
                <a:lnTo>
                  <a:pt x="65257" y="113444"/>
                </a:lnTo>
                <a:cubicBezTo>
                  <a:pt x="65257" y="106461"/>
                  <a:pt x="69725" y="100521"/>
                  <a:pt x="75959" y="98300"/>
                </a:cubicBezTo>
                <a:lnTo>
                  <a:pt x="75959" y="85832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4" name="Text 22"/>
          <p:cNvSpPr/>
          <p:nvPr/>
        </p:nvSpPr>
        <p:spPr>
          <a:xfrm>
            <a:off x="1643865" y="4614596"/>
            <a:ext cx="1301393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Pharmacist Expertise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104080" y="4546101"/>
            <a:ext cx="342472" cy="342472"/>
          </a:xfrm>
          <a:custGeom>
            <a:avLst/>
            <a:gdLst/>
            <a:ahLst/>
            <a:cxnLst/>
            <a:rect l="l" t="t" r="r" b="b"/>
            <a:pathLst>
              <a:path w="342472" h="342472">
                <a:moveTo>
                  <a:pt x="171236" y="0"/>
                </a:moveTo>
                <a:lnTo>
                  <a:pt x="171236" y="0"/>
                </a:lnTo>
                <a:cubicBezTo>
                  <a:pt x="265744" y="0"/>
                  <a:pt x="342472" y="76728"/>
                  <a:pt x="342472" y="171236"/>
                </a:cubicBezTo>
                <a:lnTo>
                  <a:pt x="342472" y="171236"/>
                </a:lnTo>
                <a:cubicBezTo>
                  <a:pt x="342472" y="265744"/>
                  <a:pt x="265744" y="342472"/>
                  <a:pt x="171236" y="342472"/>
                </a:cubicBezTo>
                <a:lnTo>
                  <a:pt x="171236" y="342472"/>
                </a:lnTo>
                <a:cubicBezTo>
                  <a:pt x="76728" y="342472"/>
                  <a:pt x="0" y="265744"/>
                  <a:pt x="0" y="171236"/>
                </a:cubicBezTo>
                <a:lnTo>
                  <a:pt x="0" y="171236"/>
                </a:lnTo>
                <a:cubicBezTo>
                  <a:pt x="0" y="76728"/>
                  <a:pt x="76728" y="0"/>
                  <a:pt x="17123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6" name="Shape 24"/>
          <p:cNvSpPr/>
          <p:nvPr/>
        </p:nvSpPr>
        <p:spPr>
          <a:xfrm>
            <a:off x="3198260" y="4648843"/>
            <a:ext cx="154112" cy="136989"/>
          </a:xfrm>
          <a:custGeom>
            <a:avLst/>
            <a:gdLst/>
            <a:ahLst/>
            <a:cxnLst/>
            <a:rect l="l" t="t" r="r" b="b"/>
            <a:pathLst>
              <a:path w="154112" h="136989">
                <a:moveTo>
                  <a:pt x="42809" y="0"/>
                </a:moveTo>
                <a:cubicBezTo>
                  <a:pt x="47545" y="0"/>
                  <a:pt x="51371" y="3826"/>
                  <a:pt x="51371" y="8562"/>
                </a:cubicBezTo>
                <a:lnTo>
                  <a:pt x="51371" y="17124"/>
                </a:lnTo>
                <a:lnTo>
                  <a:pt x="85618" y="17124"/>
                </a:lnTo>
                <a:cubicBezTo>
                  <a:pt x="90354" y="17124"/>
                  <a:pt x="94180" y="20950"/>
                  <a:pt x="94180" y="25685"/>
                </a:cubicBezTo>
                <a:cubicBezTo>
                  <a:pt x="94180" y="30421"/>
                  <a:pt x="90354" y="34247"/>
                  <a:pt x="85618" y="34247"/>
                </a:cubicBezTo>
                <a:lnTo>
                  <a:pt x="83049" y="34247"/>
                </a:lnTo>
                <a:lnTo>
                  <a:pt x="80802" y="40428"/>
                </a:lnTo>
                <a:cubicBezTo>
                  <a:pt x="76414" y="52521"/>
                  <a:pt x="69805" y="63571"/>
                  <a:pt x="61484" y="73070"/>
                </a:cubicBezTo>
                <a:cubicBezTo>
                  <a:pt x="65284" y="75424"/>
                  <a:pt x="69244" y="77511"/>
                  <a:pt x="73364" y="79357"/>
                </a:cubicBezTo>
                <a:lnTo>
                  <a:pt x="86849" y="85350"/>
                </a:lnTo>
                <a:lnTo>
                  <a:pt x="103491" y="47893"/>
                </a:lnTo>
                <a:cubicBezTo>
                  <a:pt x="104855" y="44789"/>
                  <a:pt x="107932" y="42809"/>
                  <a:pt x="111303" y="42809"/>
                </a:cubicBezTo>
                <a:cubicBezTo>
                  <a:pt x="114675" y="42809"/>
                  <a:pt x="117751" y="44789"/>
                  <a:pt x="119116" y="47893"/>
                </a:cubicBezTo>
                <a:lnTo>
                  <a:pt x="153363" y="124949"/>
                </a:lnTo>
                <a:cubicBezTo>
                  <a:pt x="155290" y="129283"/>
                  <a:pt x="153336" y="134340"/>
                  <a:pt x="149029" y="136240"/>
                </a:cubicBezTo>
                <a:cubicBezTo>
                  <a:pt x="144721" y="138139"/>
                  <a:pt x="139638" y="136213"/>
                  <a:pt x="137738" y="131905"/>
                </a:cubicBezTo>
                <a:lnTo>
                  <a:pt x="132387" y="119865"/>
                </a:lnTo>
                <a:lnTo>
                  <a:pt x="90247" y="119865"/>
                </a:lnTo>
                <a:lnTo>
                  <a:pt x="84896" y="131905"/>
                </a:lnTo>
                <a:cubicBezTo>
                  <a:pt x="82969" y="136240"/>
                  <a:pt x="77912" y="138166"/>
                  <a:pt x="73605" y="136240"/>
                </a:cubicBezTo>
                <a:cubicBezTo>
                  <a:pt x="69297" y="134313"/>
                  <a:pt x="67344" y="129256"/>
                  <a:pt x="69270" y="124949"/>
                </a:cubicBezTo>
                <a:lnTo>
                  <a:pt x="79919" y="101002"/>
                </a:lnTo>
                <a:lnTo>
                  <a:pt x="66434" y="95009"/>
                </a:lnTo>
                <a:cubicBezTo>
                  <a:pt x="60280" y="92280"/>
                  <a:pt x="54394" y="89016"/>
                  <a:pt x="48829" y="85270"/>
                </a:cubicBezTo>
                <a:cubicBezTo>
                  <a:pt x="43130" y="89872"/>
                  <a:pt x="36896" y="93885"/>
                  <a:pt x="30234" y="97230"/>
                </a:cubicBezTo>
                <a:lnTo>
                  <a:pt x="20950" y="101832"/>
                </a:lnTo>
                <a:cubicBezTo>
                  <a:pt x="16722" y="103946"/>
                  <a:pt x="11585" y="102233"/>
                  <a:pt x="9471" y="98006"/>
                </a:cubicBezTo>
                <a:cubicBezTo>
                  <a:pt x="7358" y="93778"/>
                  <a:pt x="9070" y="88641"/>
                  <a:pt x="13298" y="86528"/>
                </a:cubicBezTo>
                <a:lnTo>
                  <a:pt x="22528" y="81899"/>
                </a:lnTo>
                <a:cubicBezTo>
                  <a:pt x="26889" y="79705"/>
                  <a:pt x="31037" y="77163"/>
                  <a:pt x="34943" y="74327"/>
                </a:cubicBezTo>
                <a:cubicBezTo>
                  <a:pt x="31251" y="70929"/>
                  <a:pt x="27772" y="67264"/>
                  <a:pt x="24535" y="63384"/>
                </a:cubicBezTo>
                <a:lnTo>
                  <a:pt x="21833" y="60120"/>
                </a:lnTo>
                <a:cubicBezTo>
                  <a:pt x="18809" y="56481"/>
                  <a:pt x="19291" y="51076"/>
                  <a:pt x="22930" y="48053"/>
                </a:cubicBezTo>
                <a:cubicBezTo>
                  <a:pt x="26568" y="45030"/>
                  <a:pt x="31973" y="45511"/>
                  <a:pt x="34996" y="49150"/>
                </a:cubicBezTo>
                <a:lnTo>
                  <a:pt x="37725" y="52414"/>
                </a:lnTo>
                <a:cubicBezTo>
                  <a:pt x="40802" y="56133"/>
                  <a:pt x="44174" y="59585"/>
                  <a:pt x="47732" y="62769"/>
                </a:cubicBezTo>
                <a:cubicBezTo>
                  <a:pt x="55090" y="54635"/>
                  <a:pt x="60896" y="45083"/>
                  <a:pt x="64722" y="34568"/>
                </a:cubicBezTo>
                <a:lnTo>
                  <a:pt x="64856" y="34247"/>
                </a:lnTo>
                <a:lnTo>
                  <a:pt x="8589" y="34247"/>
                </a:lnTo>
                <a:cubicBezTo>
                  <a:pt x="3826" y="34247"/>
                  <a:pt x="0" y="30421"/>
                  <a:pt x="0" y="25685"/>
                </a:cubicBezTo>
                <a:cubicBezTo>
                  <a:pt x="0" y="20950"/>
                  <a:pt x="3826" y="17124"/>
                  <a:pt x="8562" y="17124"/>
                </a:cubicBezTo>
                <a:lnTo>
                  <a:pt x="34247" y="17124"/>
                </a:lnTo>
                <a:lnTo>
                  <a:pt x="34247" y="8562"/>
                </a:lnTo>
                <a:cubicBezTo>
                  <a:pt x="34247" y="3826"/>
                  <a:pt x="38073" y="0"/>
                  <a:pt x="42809" y="0"/>
                </a:cubicBezTo>
                <a:close/>
                <a:moveTo>
                  <a:pt x="111303" y="72454"/>
                </a:moveTo>
                <a:lnTo>
                  <a:pt x="97845" y="102742"/>
                </a:lnTo>
                <a:lnTo>
                  <a:pt x="124761" y="102742"/>
                </a:lnTo>
                <a:lnTo>
                  <a:pt x="111303" y="72454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7" name="Text 25"/>
          <p:cNvSpPr/>
          <p:nvPr/>
        </p:nvSpPr>
        <p:spPr>
          <a:xfrm>
            <a:off x="3549293" y="4614596"/>
            <a:ext cx="1095910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Bilingual Platform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342472" y="5265292"/>
            <a:ext cx="6181618" cy="1095910"/>
          </a:xfrm>
          <a:custGeom>
            <a:avLst/>
            <a:gdLst/>
            <a:ahLst/>
            <a:cxnLst/>
            <a:rect l="l" t="t" r="r" b="b"/>
            <a:pathLst>
              <a:path w="6181618" h="1095910">
                <a:moveTo>
                  <a:pt x="102742" y="0"/>
                </a:moveTo>
                <a:lnTo>
                  <a:pt x="6078876" y="0"/>
                </a:lnTo>
                <a:cubicBezTo>
                  <a:pt x="6135619" y="0"/>
                  <a:pt x="6181618" y="45999"/>
                  <a:pt x="6181618" y="102742"/>
                </a:cubicBezTo>
                <a:lnTo>
                  <a:pt x="6181618" y="993169"/>
                </a:lnTo>
                <a:cubicBezTo>
                  <a:pt x="6181618" y="1049911"/>
                  <a:pt x="6135619" y="1095910"/>
                  <a:pt x="6078876" y="1095910"/>
                </a:cubicBezTo>
                <a:lnTo>
                  <a:pt x="102742" y="1095910"/>
                </a:lnTo>
                <a:cubicBezTo>
                  <a:pt x="45999" y="1095910"/>
                  <a:pt x="0" y="1049911"/>
                  <a:pt x="0" y="993169"/>
                </a:cubicBezTo>
                <a:lnTo>
                  <a:pt x="0" y="102742"/>
                </a:lnTo>
                <a:cubicBezTo>
                  <a:pt x="0" y="45999"/>
                  <a:pt x="45999" y="0"/>
                  <a:pt x="10274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515848" y="5683750"/>
            <a:ext cx="192640" cy="256854"/>
          </a:xfrm>
          <a:custGeom>
            <a:avLst/>
            <a:gdLst/>
            <a:ahLst/>
            <a:cxnLst/>
            <a:rect l="l" t="t" r="r" b="b"/>
            <a:pathLst>
              <a:path w="192640" h="256854">
                <a:moveTo>
                  <a:pt x="146939" y="192640"/>
                </a:moveTo>
                <a:cubicBezTo>
                  <a:pt x="150601" y="181453"/>
                  <a:pt x="157925" y="171320"/>
                  <a:pt x="166203" y="162591"/>
                </a:cubicBezTo>
                <a:cubicBezTo>
                  <a:pt x="182607" y="145333"/>
                  <a:pt x="192640" y="122006"/>
                  <a:pt x="192640" y="96320"/>
                </a:cubicBezTo>
                <a:cubicBezTo>
                  <a:pt x="192640" y="43143"/>
                  <a:pt x="149497" y="0"/>
                  <a:pt x="96320" y="0"/>
                </a:cubicBezTo>
                <a:cubicBezTo>
                  <a:pt x="43143" y="0"/>
                  <a:pt x="0" y="43143"/>
                  <a:pt x="0" y="96320"/>
                </a:cubicBezTo>
                <a:cubicBezTo>
                  <a:pt x="0" y="122006"/>
                  <a:pt x="10033" y="145333"/>
                  <a:pt x="26438" y="162591"/>
                </a:cubicBezTo>
                <a:cubicBezTo>
                  <a:pt x="34715" y="171320"/>
                  <a:pt x="42090" y="181453"/>
                  <a:pt x="45702" y="192640"/>
                </a:cubicBezTo>
                <a:lnTo>
                  <a:pt x="146888" y="192640"/>
                </a:lnTo>
                <a:close/>
                <a:moveTo>
                  <a:pt x="144480" y="216721"/>
                </a:moveTo>
                <a:lnTo>
                  <a:pt x="48160" y="216721"/>
                </a:lnTo>
                <a:lnTo>
                  <a:pt x="48160" y="224747"/>
                </a:lnTo>
                <a:cubicBezTo>
                  <a:pt x="48160" y="246921"/>
                  <a:pt x="66120" y="264881"/>
                  <a:pt x="88294" y="264881"/>
                </a:cubicBezTo>
                <a:lnTo>
                  <a:pt x="104347" y="264881"/>
                </a:lnTo>
                <a:cubicBezTo>
                  <a:pt x="126521" y="264881"/>
                  <a:pt x="144480" y="246921"/>
                  <a:pt x="144480" y="224747"/>
                </a:cubicBezTo>
                <a:lnTo>
                  <a:pt x="144480" y="216721"/>
                </a:lnTo>
                <a:close/>
                <a:moveTo>
                  <a:pt x="92307" y="56187"/>
                </a:moveTo>
                <a:cubicBezTo>
                  <a:pt x="72341" y="56187"/>
                  <a:pt x="56187" y="72341"/>
                  <a:pt x="56187" y="92307"/>
                </a:cubicBezTo>
                <a:cubicBezTo>
                  <a:pt x="56187" y="98979"/>
                  <a:pt x="50819" y="104347"/>
                  <a:pt x="44147" y="104347"/>
                </a:cubicBezTo>
                <a:cubicBezTo>
                  <a:pt x="37475" y="104347"/>
                  <a:pt x="32107" y="98979"/>
                  <a:pt x="32107" y="92307"/>
                </a:cubicBezTo>
                <a:cubicBezTo>
                  <a:pt x="32107" y="59046"/>
                  <a:pt x="59046" y="32107"/>
                  <a:pt x="92307" y="32107"/>
                </a:cubicBezTo>
                <a:cubicBezTo>
                  <a:pt x="98979" y="32107"/>
                  <a:pt x="104347" y="37475"/>
                  <a:pt x="104347" y="44147"/>
                </a:cubicBezTo>
                <a:cubicBezTo>
                  <a:pt x="104347" y="50819"/>
                  <a:pt x="98979" y="56187"/>
                  <a:pt x="92307" y="56187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0" name="Text 28"/>
          <p:cNvSpPr/>
          <p:nvPr/>
        </p:nvSpPr>
        <p:spPr>
          <a:xfrm>
            <a:off x="850508" y="5436528"/>
            <a:ext cx="5573730" cy="7534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13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Innovation Focus:</a:t>
            </a:r>
            <a:pPr>
              <a:lnSpc>
                <a:spcPct val="140000"/>
              </a:lnSpc>
            </a:pPr>
            <a:r>
              <a:rPr lang="en-US" sz="1213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Mipara doesn't just sell products—it delivers </a:t>
            </a:r>
            <a:pPr>
              <a:lnSpc>
                <a:spcPct val="140000"/>
              </a:lnSpc>
            </a:pPr>
            <a:r>
              <a:rPr lang="en-US" sz="1213" b="1" dirty="0">
                <a:solidFill>
                  <a:srgbClr val="3D4043"/>
                </a:solidFill>
                <a:highlight>
                  <a:srgbClr val="D8A05F">
                    <a:alpha val="30000"/>
                  </a:srgbClr>
                </a:highlight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dermatological solutions </a:t>
            </a:r>
            <a:pPr>
              <a:lnSpc>
                <a:spcPct val="140000"/>
              </a:lnSpc>
            </a:pPr>
            <a:r>
              <a:rPr lang="en-US" sz="1213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powered by advanced AI technology, setting a new standard for digital health retail in North Africa.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794643" y="1558247"/>
            <a:ext cx="5051461" cy="2962382"/>
          </a:xfrm>
          <a:custGeom>
            <a:avLst/>
            <a:gdLst/>
            <a:ahLst/>
            <a:cxnLst/>
            <a:rect l="l" t="t" r="r" b="b"/>
            <a:pathLst>
              <a:path w="5051461" h="2962382">
                <a:moveTo>
                  <a:pt x="102735" y="0"/>
                </a:moveTo>
                <a:lnTo>
                  <a:pt x="4948725" y="0"/>
                </a:lnTo>
                <a:cubicBezTo>
                  <a:pt x="5005464" y="0"/>
                  <a:pt x="5051461" y="45996"/>
                  <a:pt x="5051461" y="102735"/>
                </a:cubicBezTo>
                <a:lnTo>
                  <a:pt x="5051461" y="2859647"/>
                </a:lnTo>
                <a:cubicBezTo>
                  <a:pt x="5051461" y="2916386"/>
                  <a:pt x="5005464" y="2962382"/>
                  <a:pt x="4948725" y="2962382"/>
                </a:cubicBezTo>
                <a:lnTo>
                  <a:pt x="102735" y="2962382"/>
                </a:lnTo>
                <a:cubicBezTo>
                  <a:pt x="45996" y="2962382"/>
                  <a:pt x="0" y="2916386"/>
                  <a:pt x="0" y="2859647"/>
                </a:cubicBezTo>
                <a:lnTo>
                  <a:pt x="0" y="102735"/>
                </a:lnTo>
                <a:cubicBezTo>
                  <a:pt x="0" y="46034"/>
                  <a:pt x="46034" y="0"/>
                  <a:pt x="102735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214045" dist="171236" dir="5400000">
              <a:srgbClr val="000000">
                <a:alpha val="10196"/>
              </a:srgbClr>
            </a:outerShdw>
          </a:effectLst>
        </p:spPr>
      </p:sp>
      <p:sp>
        <p:nvSpPr>
          <p:cNvPr id="32" name="Shape 30"/>
          <p:cNvSpPr/>
          <p:nvPr/>
        </p:nvSpPr>
        <p:spPr>
          <a:xfrm>
            <a:off x="7010828" y="1814995"/>
            <a:ext cx="192640" cy="171236"/>
          </a:xfrm>
          <a:custGeom>
            <a:avLst/>
            <a:gdLst/>
            <a:ahLst/>
            <a:cxnLst/>
            <a:rect l="l" t="t" r="r" b="b"/>
            <a:pathLst>
              <a:path w="192640" h="171236">
                <a:moveTo>
                  <a:pt x="171370" y="80267"/>
                </a:moveTo>
                <a:lnTo>
                  <a:pt x="112507" y="80267"/>
                </a:lnTo>
                <a:cubicBezTo>
                  <a:pt x="106588" y="80267"/>
                  <a:pt x="101805" y="75484"/>
                  <a:pt x="101805" y="69565"/>
                </a:cubicBezTo>
                <a:lnTo>
                  <a:pt x="101805" y="10702"/>
                </a:lnTo>
                <a:cubicBezTo>
                  <a:pt x="101805" y="4783"/>
                  <a:pt x="106621" y="-67"/>
                  <a:pt x="112474" y="702"/>
                </a:cubicBezTo>
                <a:cubicBezTo>
                  <a:pt x="148260" y="5451"/>
                  <a:pt x="176621" y="33812"/>
                  <a:pt x="181370" y="69598"/>
                </a:cubicBezTo>
                <a:cubicBezTo>
                  <a:pt x="182139" y="75451"/>
                  <a:pt x="177289" y="80267"/>
                  <a:pt x="171370" y="80267"/>
                </a:cubicBezTo>
                <a:close/>
                <a:moveTo>
                  <a:pt x="74448" y="12441"/>
                </a:moveTo>
                <a:cubicBezTo>
                  <a:pt x="80501" y="11170"/>
                  <a:pt x="85752" y="16120"/>
                  <a:pt x="85752" y="22307"/>
                </a:cubicBezTo>
                <a:lnTo>
                  <a:pt x="85752" y="88294"/>
                </a:lnTo>
                <a:cubicBezTo>
                  <a:pt x="85752" y="90166"/>
                  <a:pt x="86421" y="91972"/>
                  <a:pt x="87591" y="93411"/>
                </a:cubicBezTo>
                <a:lnTo>
                  <a:pt x="131771" y="146721"/>
                </a:lnTo>
                <a:cubicBezTo>
                  <a:pt x="135684" y="151437"/>
                  <a:pt x="134848" y="158560"/>
                  <a:pt x="129464" y="161470"/>
                </a:cubicBezTo>
                <a:cubicBezTo>
                  <a:pt x="118059" y="167691"/>
                  <a:pt x="104982" y="171236"/>
                  <a:pt x="91103" y="171236"/>
                </a:cubicBezTo>
                <a:cubicBezTo>
                  <a:pt x="46789" y="171236"/>
                  <a:pt x="10836" y="135283"/>
                  <a:pt x="10836" y="90969"/>
                </a:cubicBezTo>
                <a:cubicBezTo>
                  <a:pt x="10836" y="52341"/>
                  <a:pt x="38093" y="20100"/>
                  <a:pt x="74448" y="12441"/>
                </a:cubicBezTo>
                <a:close/>
                <a:moveTo>
                  <a:pt x="159798" y="96320"/>
                </a:moveTo>
                <a:lnTo>
                  <a:pt x="181202" y="96320"/>
                </a:lnTo>
                <a:cubicBezTo>
                  <a:pt x="187390" y="96320"/>
                  <a:pt x="192339" y="101571"/>
                  <a:pt x="191069" y="107624"/>
                </a:cubicBezTo>
                <a:cubicBezTo>
                  <a:pt x="187657" y="123812"/>
                  <a:pt x="179363" y="138193"/>
                  <a:pt x="167791" y="149163"/>
                </a:cubicBezTo>
                <a:cubicBezTo>
                  <a:pt x="163677" y="153076"/>
                  <a:pt x="157223" y="152239"/>
                  <a:pt x="153611" y="147858"/>
                </a:cubicBezTo>
                <a:lnTo>
                  <a:pt x="125384" y="113845"/>
                </a:lnTo>
                <a:cubicBezTo>
                  <a:pt x="119598" y="106855"/>
                  <a:pt x="124581" y="96320"/>
                  <a:pt x="133611" y="96320"/>
                </a:cubicBezTo>
                <a:lnTo>
                  <a:pt x="159764" y="9632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3" name="Text 31"/>
          <p:cNvSpPr/>
          <p:nvPr/>
        </p:nvSpPr>
        <p:spPr>
          <a:xfrm>
            <a:off x="7214171" y="1763730"/>
            <a:ext cx="4529191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Market Context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7000126" y="2263632"/>
            <a:ext cx="2089079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Morocco Online Pharmacy Market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11218631" y="2208837"/>
            <a:ext cx="530831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$14M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7000126" y="2551203"/>
            <a:ext cx="4700427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8F7F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2024 market valuation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7000126" y="2859427"/>
            <a:ext cx="4640494" cy="8562"/>
          </a:xfrm>
          <a:custGeom>
            <a:avLst/>
            <a:gdLst/>
            <a:ahLst/>
            <a:cxnLst/>
            <a:rect l="l" t="t" r="r" b="b"/>
            <a:pathLst>
              <a:path w="4640494" h="8562">
                <a:moveTo>
                  <a:pt x="0" y="0"/>
                </a:moveTo>
                <a:lnTo>
                  <a:pt x="4640494" y="0"/>
                </a:lnTo>
                <a:lnTo>
                  <a:pt x="4640494" y="8562"/>
                </a:lnTo>
                <a:lnTo>
                  <a:pt x="0" y="8562"/>
                </a:lnTo>
                <a:lnTo>
                  <a:pt x="0" y="0"/>
                </a:lnTo>
                <a:close/>
              </a:path>
            </a:pathLst>
          </a:custGeom>
          <a:solidFill>
            <a:srgbClr val="F8F7F5">
              <a:alpha val="20000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7000126" y="3059772"/>
            <a:ext cx="1258584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Annual Growth Rate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1175501" y="3004978"/>
            <a:ext cx="573640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5-10%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000126" y="3347343"/>
            <a:ext cx="4700427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8F7F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Projected through 2025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000126" y="3655568"/>
            <a:ext cx="4640494" cy="8562"/>
          </a:xfrm>
          <a:custGeom>
            <a:avLst/>
            <a:gdLst/>
            <a:ahLst/>
            <a:cxnLst/>
            <a:rect l="l" t="t" r="r" b="b"/>
            <a:pathLst>
              <a:path w="4640494" h="8562">
                <a:moveTo>
                  <a:pt x="0" y="0"/>
                </a:moveTo>
                <a:lnTo>
                  <a:pt x="4640494" y="0"/>
                </a:lnTo>
                <a:lnTo>
                  <a:pt x="4640494" y="8562"/>
                </a:lnTo>
                <a:lnTo>
                  <a:pt x="0" y="8562"/>
                </a:lnTo>
                <a:lnTo>
                  <a:pt x="0" y="0"/>
                </a:lnTo>
                <a:close/>
              </a:path>
            </a:pathLst>
          </a:custGeom>
          <a:solidFill>
            <a:srgbClr val="F8F7F5">
              <a:alpha val="2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7000126" y="3855913"/>
            <a:ext cx="1532562" cy="2054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79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Nutrition Category Share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1313131" y="3801118"/>
            <a:ext cx="436652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38%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7000126" y="4143482"/>
            <a:ext cx="4700427" cy="1712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944" dirty="0">
                <a:solidFill>
                  <a:srgbClr val="F8F7F5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Largest market segment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794643" y="4691437"/>
            <a:ext cx="5051461" cy="2157573"/>
          </a:xfrm>
          <a:custGeom>
            <a:avLst/>
            <a:gdLst/>
            <a:ahLst/>
            <a:cxnLst/>
            <a:rect l="l" t="t" r="r" b="b"/>
            <a:pathLst>
              <a:path w="5051461" h="2157573">
                <a:moveTo>
                  <a:pt x="102744" y="0"/>
                </a:moveTo>
                <a:lnTo>
                  <a:pt x="4948717" y="0"/>
                </a:lnTo>
                <a:cubicBezTo>
                  <a:pt x="5005461" y="0"/>
                  <a:pt x="5051461" y="46000"/>
                  <a:pt x="5051461" y="102744"/>
                </a:cubicBezTo>
                <a:lnTo>
                  <a:pt x="5051461" y="2054829"/>
                </a:lnTo>
                <a:cubicBezTo>
                  <a:pt x="5051461" y="2111573"/>
                  <a:pt x="5005461" y="2157573"/>
                  <a:pt x="4948717" y="2157573"/>
                </a:cubicBezTo>
                <a:lnTo>
                  <a:pt x="102744" y="2157573"/>
                </a:lnTo>
                <a:cubicBezTo>
                  <a:pt x="46000" y="2157573"/>
                  <a:pt x="0" y="2111573"/>
                  <a:pt x="0" y="2054829"/>
                </a:cubicBezTo>
                <a:lnTo>
                  <a:pt x="0" y="102744"/>
                </a:lnTo>
                <a:cubicBezTo>
                  <a:pt x="0" y="46038"/>
                  <a:pt x="46038" y="0"/>
                  <a:pt x="10274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8427" dist="85618" dir="540000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7021531" y="4948184"/>
            <a:ext cx="171236" cy="171236"/>
          </a:xfrm>
          <a:custGeom>
            <a:avLst/>
            <a:gdLst/>
            <a:ahLst/>
            <a:cxnLst/>
            <a:rect l="l" t="t" r="r" b="b"/>
            <a:pathLst>
              <a:path w="171236" h="171236">
                <a:moveTo>
                  <a:pt x="149698" y="58528"/>
                </a:moveTo>
                <a:cubicBezTo>
                  <a:pt x="139129" y="33578"/>
                  <a:pt x="114414" y="16053"/>
                  <a:pt x="85618" y="16053"/>
                </a:cubicBezTo>
                <a:cubicBezTo>
                  <a:pt x="78227" y="16053"/>
                  <a:pt x="71103" y="17224"/>
                  <a:pt x="64414" y="19331"/>
                </a:cubicBezTo>
                <a:cubicBezTo>
                  <a:pt x="64280" y="20000"/>
                  <a:pt x="64213" y="20702"/>
                  <a:pt x="64213" y="21404"/>
                </a:cubicBezTo>
                <a:lnTo>
                  <a:pt x="64213" y="45953"/>
                </a:lnTo>
                <a:cubicBezTo>
                  <a:pt x="64213" y="50133"/>
                  <a:pt x="67591" y="53511"/>
                  <a:pt x="71772" y="53511"/>
                </a:cubicBezTo>
                <a:cubicBezTo>
                  <a:pt x="73779" y="53511"/>
                  <a:pt x="75718" y="52709"/>
                  <a:pt x="77123" y="51304"/>
                </a:cubicBezTo>
                <a:lnTo>
                  <a:pt x="82474" y="45953"/>
                </a:lnTo>
                <a:cubicBezTo>
                  <a:pt x="84481" y="43946"/>
                  <a:pt x="87190" y="42809"/>
                  <a:pt x="90033" y="42809"/>
                </a:cubicBezTo>
                <a:lnTo>
                  <a:pt x="91872" y="42809"/>
                </a:lnTo>
                <a:cubicBezTo>
                  <a:pt x="101404" y="42809"/>
                  <a:pt x="106186" y="54347"/>
                  <a:pt x="99431" y="61070"/>
                </a:cubicBezTo>
                <a:cubicBezTo>
                  <a:pt x="97424" y="63076"/>
                  <a:pt x="94715" y="64213"/>
                  <a:pt x="91872" y="64213"/>
                </a:cubicBezTo>
                <a:lnTo>
                  <a:pt x="71304" y="64213"/>
                </a:lnTo>
                <a:cubicBezTo>
                  <a:pt x="68461" y="64213"/>
                  <a:pt x="65752" y="65351"/>
                  <a:pt x="63745" y="67357"/>
                </a:cubicBezTo>
                <a:lnTo>
                  <a:pt x="56622" y="74481"/>
                </a:lnTo>
                <a:cubicBezTo>
                  <a:pt x="54615" y="76488"/>
                  <a:pt x="53478" y="79197"/>
                  <a:pt x="53478" y="82039"/>
                </a:cubicBezTo>
                <a:lnTo>
                  <a:pt x="53478" y="96320"/>
                </a:lnTo>
                <a:cubicBezTo>
                  <a:pt x="53478" y="102240"/>
                  <a:pt x="58260" y="107022"/>
                  <a:pt x="64180" y="107022"/>
                </a:cubicBezTo>
                <a:lnTo>
                  <a:pt x="74882" y="107022"/>
                </a:lnTo>
                <a:cubicBezTo>
                  <a:pt x="80802" y="107022"/>
                  <a:pt x="85585" y="111805"/>
                  <a:pt x="85585" y="117725"/>
                </a:cubicBezTo>
                <a:lnTo>
                  <a:pt x="85585" y="128427"/>
                </a:lnTo>
                <a:cubicBezTo>
                  <a:pt x="85585" y="134347"/>
                  <a:pt x="90367" y="139129"/>
                  <a:pt x="96287" y="139129"/>
                </a:cubicBezTo>
                <a:lnTo>
                  <a:pt x="97190" y="139129"/>
                </a:lnTo>
                <a:cubicBezTo>
                  <a:pt x="100033" y="139129"/>
                  <a:pt x="102742" y="137992"/>
                  <a:pt x="104748" y="135985"/>
                </a:cubicBezTo>
                <a:lnTo>
                  <a:pt x="114547" y="126186"/>
                </a:lnTo>
                <a:cubicBezTo>
                  <a:pt x="116554" y="124180"/>
                  <a:pt x="117691" y="121471"/>
                  <a:pt x="117691" y="118628"/>
                </a:cubicBezTo>
                <a:lnTo>
                  <a:pt x="117691" y="112374"/>
                </a:lnTo>
                <a:cubicBezTo>
                  <a:pt x="117691" y="109430"/>
                  <a:pt x="120099" y="107022"/>
                  <a:pt x="123042" y="107022"/>
                </a:cubicBezTo>
                <a:cubicBezTo>
                  <a:pt x="125986" y="107022"/>
                  <a:pt x="128394" y="104614"/>
                  <a:pt x="128394" y="101671"/>
                </a:cubicBezTo>
                <a:lnTo>
                  <a:pt x="128394" y="90066"/>
                </a:lnTo>
                <a:cubicBezTo>
                  <a:pt x="128394" y="87223"/>
                  <a:pt x="127256" y="84514"/>
                  <a:pt x="125250" y="82508"/>
                </a:cubicBezTo>
                <a:lnTo>
                  <a:pt x="119899" y="77157"/>
                </a:lnTo>
                <a:cubicBezTo>
                  <a:pt x="118494" y="75752"/>
                  <a:pt x="117691" y="73812"/>
                  <a:pt x="117691" y="71805"/>
                </a:cubicBezTo>
                <a:cubicBezTo>
                  <a:pt x="117691" y="67625"/>
                  <a:pt x="121069" y="64247"/>
                  <a:pt x="125250" y="64247"/>
                </a:cubicBezTo>
                <a:lnTo>
                  <a:pt x="140300" y="64247"/>
                </a:lnTo>
                <a:cubicBezTo>
                  <a:pt x="144447" y="64247"/>
                  <a:pt x="147892" y="61872"/>
                  <a:pt x="149664" y="58561"/>
                </a:cubicBezTo>
                <a:close/>
                <a:moveTo>
                  <a:pt x="0" y="85618"/>
                </a:moveTo>
                <a:cubicBezTo>
                  <a:pt x="0" y="38364"/>
                  <a:pt x="38364" y="0"/>
                  <a:pt x="85618" y="0"/>
                </a:cubicBezTo>
                <a:cubicBezTo>
                  <a:pt x="132872" y="0"/>
                  <a:pt x="171236" y="38364"/>
                  <a:pt x="171236" y="85618"/>
                </a:cubicBezTo>
                <a:cubicBezTo>
                  <a:pt x="171236" y="132872"/>
                  <a:pt x="132872" y="171236"/>
                  <a:pt x="85618" y="171236"/>
                </a:cubicBezTo>
                <a:cubicBezTo>
                  <a:pt x="38364" y="171236"/>
                  <a:pt x="0" y="132872"/>
                  <a:pt x="0" y="85618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47" name="Text 45"/>
          <p:cNvSpPr/>
          <p:nvPr/>
        </p:nvSpPr>
        <p:spPr>
          <a:xfrm>
            <a:off x="7214171" y="4896920"/>
            <a:ext cx="4529191" cy="273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18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Regional Positioning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7021531" y="5376274"/>
            <a:ext cx="154112" cy="154112"/>
          </a:xfrm>
          <a:custGeom>
            <a:avLst/>
            <a:gdLst/>
            <a:ahLst/>
            <a:cxnLst/>
            <a:rect l="l" t="t" r="r" b="b"/>
            <a:pathLst>
              <a:path w="154112" h="154112">
                <a:moveTo>
                  <a:pt x="77056" y="154112"/>
                </a:moveTo>
                <a:cubicBezTo>
                  <a:pt x="119585" y="154112"/>
                  <a:pt x="154112" y="119585"/>
                  <a:pt x="154112" y="77056"/>
                </a:cubicBezTo>
                <a:cubicBezTo>
                  <a:pt x="154112" y="34528"/>
                  <a:pt x="119585" y="0"/>
                  <a:pt x="77056" y="0"/>
                </a:cubicBezTo>
                <a:cubicBezTo>
                  <a:pt x="34528" y="0"/>
                  <a:pt x="0" y="34528"/>
                  <a:pt x="0" y="77056"/>
                </a:cubicBezTo>
                <a:cubicBezTo>
                  <a:pt x="0" y="119585"/>
                  <a:pt x="34528" y="154112"/>
                  <a:pt x="77056" y="154112"/>
                </a:cubicBezTo>
                <a:close/>
                <a:moveTo>
                  <a:pt x="102461" y="64023"/>
                </a:moveTo>
                <a:lnTo>
                  <a:pt x="78381" y="102551"/>
                </a:lnTo>
                <a:cubicBezTo>
                  <a:pt x="77116" y="104568"/>
                  <a:pt x="74949" y="105832"/>
                  <a:pt x="72571" y="105952"/>
                </a:cubicBezTo>
                <a:cubicBezTo>
                  <a:pt x="70193" y="106073"/>
                  <a:pt x="67906" y="104989"/>
                  <a:pt x="66491" y="103063"/>
                </a:cubicBezTo>
                <a:lnTo>
                  <a:pt x="52043" y="83799"/>
                </a:lnTo>
                <a:cubicBezTo>
                  <a:pt x="49635" y="80608"/>
                  <a:pt x="50297" y="76093"/>
                  <a:pt x="53488" y="73685"/>
                </a:cubicBezTo>
                <a:cubicBezTo>
                  <a:pt x="56678" y="71277"/>
                  <a:pt x="61193" y="71939"/>
                  <a:pt x="63601" y="75130"/>
                </a:cubicBezTo>
                <a:lnTo>
                  <a:pt x="71728" y="85966"/>
                </a:lnTo>
                <a:lnTo>
                  <a:pt x="90210" y="56377"/>
                </a:lnTo>
                <a:cubicBezTo>
                  <a:pt x="92317" y="53006"/>
                  <a:pt x="96772" y="51953"/>
                  <a:pt x="100173" y="54090"/>
                </a:cubicBezTo>
                <a:cubicBezTo>
                  <a:pt x="103574" y="56227"/>
                  <a:pt x="104598" y="60652"/>
                  <a:pt x="102461" y="6405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49" name="Text 47"/>
          <p:cNvSpPr/>
          <p:nvPr/>
        </p:nvSpPr>
        <p:spPr>
          <a:xfrm>
            <a:off x="7295508" y="5342027"/>
            <a:ext cx="3253483" cy="22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First-mover advantage</a:t>
            </a:r>
            <a:pPr>
              <a:lnSpc>
                <a:spcPct val="140000"/>
              </a:lnSpc>
            </a:pPr>
            <a:r>
              <a:rPr lang="en-US" sz="1079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AI-enhanced parapharmacy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7021531" y="5735869"/>
            <a:ext cx="154112" cy="154112"/>
          </a:xfrm>
          <a:custGeom>
            <a:avLst/>
            <a:gdLst/>
            <a:ahLst/>
            <a:cxnLst/>
            <a:rect l="l" t="t" r="r" b="b"/>
            <a:pathLst>
              <a:path w="154112" h="154112">
                <a:moveTo>
                  <a:pt x="77056" y="154112"/>
                </a:moveTo>
                <a:cubicBezTo>
                  <a:pt x="119585" y="154112"/>
                  <a:pt x="154112" y="119585"/>
                  <a:pt x="154112" y="77056"/>
                </a:cubicBezTo>
                <a:cubicBezTo>
                  <a:pt x="154112" y="34528"/>
                  <a:pt x="119585" y="0"/>
                  <a:pt x="77056" y="0"/>
                </a:cubicBezTo>
                <a:cubicBezTo>
                  <a:pt x="34528" y="0"/>
                  <a:pt x="0" y="34528"/>
                  <a:pt x="0" y="77056"/>
                </a:cubicBezTo>
                <a:cubicBezTo>
                  <a:pt x="0" y="119585"/>
                  <a:pt x="34528" y="154112"/>
                  <a:pt x="77056" y="154112"/>
                </a:cubicBezTo>
                <a:close/>
                <a:moveTo>
                  <a:pt x="102461" y="64023"/>
                </a:moveTo>
                <a:lnTo>
                  <a:pt x="78381" y="102551"/>
                </a:lnTo>
                <a:cubicBezTo>
                  <a:pt x="77116" y="104568"/>
                  <a:pt x="74949" y="105832"/>
                  <a:pt x="72571" y="105952"/>
                </a:cubicBezTo>
                <a:cubicBezTo>
                  <a:pt x="70193" y="106073"/>
                  <a:pt x="67906" y="104989"/>
                  <a:pt x="66491" y="103063"/>
                </a:cubicBezTo>
                <a:lnTo>
                  <a:pt x="52043" y="83799"/>
                </a:lnTo>
                <a:cubicBezTo>
                  <a:pt x="49635" y="80608"/>
                  <a:pt x="50297" y="76093"/>
                  <a:pt x="53488" y="73685"/>
                </a:cubicBezTo>
                <a:cubicBezTo>
                  <a:pt x="56678" y="71277"/>
                  <a:pt x="61193" y="71939"/>
                  <a:pt x="63601" y="75130"/>
                </a:cubicBezTo>
                <a:lnTo>
                  <a:pt x="71728" y="85966"/>
                </a:lnTo>
                <a:lnTo>
                  <a:pt x="90210" y="56377"/>
                </a:lnTo>
                <a:cubicBezTo>
                  <a:pt x="92317" y="53006"/>
                  <a:pt x="96772" y="51953"/>
                  <a:pt x="100173" y="54090"/>
                </a:cubicBezTo>
                <a:cubicBezTo>
                  <a:pt x="103574" y="56227"/>
                  <a:pt x="104598" y="60652"/>
                  <a:pt x="102461" y="6405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1" name="Text 49"/>
          <p:cNvSpPr/>
          <p:nvPr/>
        </p:nvSpPr>
        <p:spPr>
          <a:xfrm>
            <a:off x="7295508" y="5701622"/>
            <a:ext cx="3099371" cy="22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Bilingual platform</a:t>
            </a:r>
            <a:pPr>
              <a:lnSpc>
                <a:spcPct val="140000"/>
              </a:lnSpc>
            </a:pPr>
            <a:r>
              <a:rPr lang="en-US" sz="1079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serving French &amp; Arabic speakers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7021531" y="6095465"/>
            <a:ext cx="154112" cy="154112"/>
          </a:xfrm>
          <a:custGeom>
            <a:avLst/>
            <a:gdLst/>
            <a:ahLst/>
            <a:cxnLst/>
            <a:rect l="l" t="t" r="r" b="b"/>
            <a:pathLst>
              <a:path w="154112" h="154112">
                <a:moveTo>
                  <a:pt x="77056" y="154112"/>
                </a:moveTo>
                <a:cubicBezTo>
                  <a:pt x="119585" y="154112"/>
                  <a:pt x="154112" y="119585"/>
                  <a:pt x="154112" y="77056"/>
                </a:cubicBezTo>
                <a:cubicBezTo>
                  <a:pt x="154112" y="34528"/>
                  <a:pt x="119585" y="0"/>
                  <a:pt x="77056" y="0"/>
                </a:cubicBezTo>
                <a:cubicBezTo>
                  <a:pt x="34528" y="0"/>
                  <a:pt x="0" y="34528"/>
                  <a:pt x="0" y="77056"/>
                </a:cubicBezTo>
                <a:cubicBezTo>
                  <a:pt x="0" y="119585"/>
                  <a:pt x="34528" y="154112"/>
                  <a:pt x="77056" y="154112"/>
                </a:cubicBezTo>
                <a:close/>
                <a:moveTo>
                  <a:pt x="102461" y="64023"/>
                </a:moveTo>
                <a:lnTo>
                  <a:pt x="78381" y="102551"/>
                </a:lnTo>
                <a:cubicBezTo>
                  <a:pt x="77116" y="104568"/>
                  <a:pt x="74949" y="105832"/>
                  <a:pt x="72571" y="105952"/>
                </a:cubicBezTo>
                <a:cubicBezTo>
                  <a:pt x="70193" y="106073"/>
                  <a:pt x="67906" y="104989"/>
                  <a:pt x="66491" y="103063"/>
                </a:cubicBezTo>
                <a:lnTo>
                  <a:pt x="52043" y="83799"/>
                </a:lnTo>
                <a:cubicBezTo>
                  <a:pt x="49635" y="80608"/>
                  <a:pt x="50297" y="76093"/>
                  <a:pt x="53488" y="73685"/>
                </a:cubicBezTo>
                <a:cubicBezTo>
                  <a:pt x="56678" y="71277"/>
                  <a:pt x="61193" y="71939"/>
                  <a:pt x="63601" y="75130"/>
                </a:cubicBezTo>
                <a:lnTo>
                  <a:pt x="71728" y="85966"/>
                </a:lnTo>
                <a:lnTo>
                  <a:pt x="90210" y="56377"/>
                </a:lnTo>
                <a:cubicBezTo>
                  <a:pt x="92317" y="53006"/>
                  <a:pt x="96772" y="51953"/>
                  <a:pt x="100173" y="54090"/>
                </a:cubicBezTo>
                <a:cubicBezTo>
                  <a:pt x="103574" y="56227"/>
                  <a:pt x="104598" y="60652"/>
                  <a:pt x="102461" y="6405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3" name="Text 51"/>
          <p:cNvSpPr/>
          <p:nvPr/>
        </p:nvSpPr>
        <p:spPr>
          <a:xfrm>
            <a:off x="7295508" y="6061218"/>
            <a:ext cx="3176427" cy="22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Local expertise</a:t>
            </a:r>
            <a:pPr>
              <a:lnSpc>
                <a:spcPct val="140000"/>
              </a:lnSpc>
            </a:pPr>
            <a:r>
              <a:rPr lang="en-US" sz="1079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international brand partnerships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7021531" y="6455060"/>
            <a:ext cx="154112" cy="154112"/>
          </a:xfrm>
          <a:custGeom>
            <a:avLst/>
            <a:gdLst/>
            <a:ahLst/>
            <a:cxnLst/>
            <a:rect l="l" t="t" r="r" b="b"/>
            <a:pathLst>
              <a:path w="154112" h="154112">
                <a:moveTo>
                  <a:pt x="77056" y="154112"/>
                </a:moveTo>
                <a:cubicBezTo>
                  <a:pt x="119585" y="154112"/>
                  <a:pt x="154112" y="119585"/>
                  <a:pt x="154112" y="77056"/>
                </a:cubicBezTo>
                <a:cubicBezTo>
                  <a:pt x="154112" y="34528"/>
                  <a:pt x="119585" y="0"/>
                  <a:pt x="77056" y="0"/>
                </a:cubicBezTo>
                <a:cubicBezTo>
                  <a:pt x="34528" y="0"/>
                  <a:pt x="0" y="34528"/>
                  <a:pt x="0" y="77056"/>
                </a:cubicBezTo>
                <a:cubicBezTo>
                  <a:pt x="0" y="119585"/>
                  <a:pt x="34528" y="154112"/>
                  <a:pt x="77056" y="154112"/>
                </a:cubicBezTo>
                <a:close/>
                <a:moveTo>
                  <a:pt x="102461" y="64023"/>
                </a:moveTo>
                <a:lnTo>
                  <a:pt x="78381" y="102551"/>
                </a:lnTo>
                <a:cubicBezTo>
                  <a:pt x="77116" y="104568"/>
                  <a:pt x="74949" y="105832"/>
                  <a:pt x="72571" y="105952"/>
                </a:cubicBezTo>
                <a:cubicBezTo>
                  <a:pt x="70193" y="106073"/>
                  <a:pt x="67906" y="104989"/>
                  <a:pt x="66491" y="103063"/>
                </a:cubicBezTo>
                <a:lnTo>
                  <a:pt x="52043" y="83799"/>
                </a:lnTo>
                <a:cubicBezTo>
                  <a:pt x="49635" y="80608"/>
                  <a:pt x="50297" y="76093"/>
                  <a:pt x="53488" y="73685"/>
                </a:cubicBezTo>
                <a:cubicBezTo>
                  <a:pt x="56678" y="71277"/>
                  <a:pt x="61193" y="71939"/>
                  <a:pt x="63601" y="75130"/>
                </a:cubicBezTo>
                <a:lnTo>
                  <a:pt x="71728" y="85966"/>
                </a:lnTo>
                <a:lnTo>
                  <a:pt x="90210" y="56377"/>
                </a:lnTo>
                <a:cubicBezTo>
                  <a:pt x="92317" y="53006"/>
                  <a:pt x="96772" y="51953"/>
                  <a:pt x="100173" y="54090"/>
                </a:cubicBezTo>
                <a:cubicBezTo>
                  <a:pt x="103574" y="56227"/>
                  <a:pt x="104598" y="60652"/>
                  <a:pt x="102461" y="64053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5" name="Text 53"/>
          <p:cNvSpPr/>
          <p:nvPr/>
        </p:nvSpPr>
        <p:spPr>
          <a:xfrm>
            <a:off x="7295508" y="6420813"/>
            <a:ext cx="3356225" cy="222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079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Cultural alignment</a:t>
            </a:r>
            <a:pPr>
              <a:lnSpc>
                <a:spcPct val="140000"/>
              </a:lnSpc>
            </a:pPr>
            <a:r>
              <a:rPr lang="en-US" sz="1079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Moroccan wellness preferences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PLATFORM OVERVIEW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7239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Platform at a Glance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447800"/>
            <a:ext cx="1219200" cy="57150"/>
          </a:xfrm>
          <a:custGeom>
            <a:avLst/>
            <a:gdLst/>
            <a:ahLst/>
            <a:cxnLst/>
            <a:rect l="l" t="t" r="r" b="b"/>
            <a:pathLst>
              <a:path w="1219200" h="57150">
                <a:moveTo>
                  <a:pt x="0" y="0"/>
                </a:moveTo>
                <a:lnTo>
                  <a:pt x="1219200" y="0"/>
                </a:lnTo>
                <a:lnTo>
                  <a:pt x="12192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81000" y="1714500"/>
            <a:ext cx="2743200" cy="2000250"/>
          </a:xfrm>
          <a:custGeom>
            <a:avLst/>
            <a:gdLst/>
            <a:ahLst/>
            <a:cxnLst/>
            <a:rect l="l" t="t" r="r" b="b"/>
            <a:pathLst>
              <a:path w="2743200" h="200025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885956"/>
                </a:lnTo>
                <a:cubicBezTo>
                  <a:pt x="2743200" y="1949036"/>
                  <a:pt x="2691986" y="2000250"/>
                  <a:pt x="2628906" y="2000250"/>
                </a:cubicBezTo>
                <a:lnTo>
                  <a:pt x="114294" y="2000250"/>
                </a:lnTo>
                <a:cubicBezTo>
                  <a:pt x="51214" y="2000250"/>
                  <a:pt x="0" y="1949036"/>
                  <a:pt x="0" y="188595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81000" y="17145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1447800" y="1924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8" name="Shape 6"/>
          <p:cNvSpPr/>
          <p:nvPr/>
        </p:nvSpPr>
        <p:spPr>
          <a:xfrm>
            <a:off x="1652588" y="21145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71450" y="42863"/>
                </a:moveTo>
                <a:lnTo>
                  <a:pt x="114300" y="42863"/>
                </a:lnTo>
                <a:lnTo>
                  <a:pt x="114300" y="100013"/>
                </a:lnTo>
                <a:lnTo>
                  <a:pt x="171450" y="100013"/>
                </a:lnTo>
                <a:lnTo>
                  <a:pt x="171450" y="42863"/>
                </a:lnTo>
                <a:close/>
                <a:moveTo>
                  <a:pt x="200025" y="100013"/>
                </a:moveTo>
                <a:lnTo>
                  <a:pt x="200025" y="185738"/>
                </a:lnTo>
                <a:cubicBezTo>
                  <a:pt x="200025" y="201498"/>
                  <a:pt x="187211" y="214313"/>
                  <a:pt x="171450" y="214313"/>
                </a:cubicBezTo>
                <a:lnTo>
                  <a:pt x="28575" y="214313"/>
                </a:lnTo>
                <a:cubicBezTo>
                  <a:pt x="12814" y="214313"/>
                  <a:pt x="0" y="201498"/>
                  <a:pt x="0" y="185738"/>
                </a:cubicBezTo>
                <a:lnTo>
                  <a:pt x="0" y="42863"/>
                </a:lnTo>
                <a:cubicBezTo>
                  <a:pt x="0" y="27102"/>
                  <a:pt x="12814" y="14288"/>
                  <a:pt x="28575" y="14288"/>
                </a:cubicBezTo>
                <a:lnTo>
                  <a:pt x="171450" y="14288"/>
                </a:lnTo>
                <a:cubicBezTo>
                  <a:pt x="187211" y="14288"/>
                  <a:pt x="200025" y="27102"/>
                  <a:pt x="200025" y="42863"/>
                </a:cubicBezTo>
                <a:lnTo>
                  <a:pt x="200025" y="100013"/>
                </a:lnTo>
                <a:close/>
                <a:moveTo>
                  <a:pt x="28575" y="128588"/>
                </a:moveTo>
                <a:lnTo>
                  <a:pt x="28575" y="185738"/>
                </a:lnTo>
                <a:lnTo>
                  <a:pt x="85725" y="185738"/>
                </a:lnTo>
                <a:lnTo>
                  <a:pt x="85725" y="128588"/>
                </a:lnTo>
                <a:lnTo>
                  <a:pt x="28575" y="128588"/>
                </a:lnTo>
                <a:close/>
                <a:moveTo>
                  <a:pt x="85725" y="100013"/>
                </a:moveTo>
                <a:lnTo>
                  <a:pt x="85725" y="42863"/>
                </a:lnTo>
                <a:lnTo>
                  <a:pt x="28575" y="42863"/>
                </a:lnTo>
                <a:lnTo>
                  <a:pt x="28575" y="100013"/>
                </a:lnTo>
                <a:lnTo>
                  <a:pt x="85725" y="100013"/>
                </a:lnTo>
                <a:close/>
                <a:moveTo>
                  <a:pt x="114300" y="128588"/>
                </a:moveTo>
                <a:lnTo>
                  <a:pt x="114300" y="185738"/>
                </a:lnTo>
                <a:lnTo>
                  <a:pt x="171450" y="185738"/>
                </a:lnTo>
                <a:lnTo>
                  <a:pt x="171450" y="128588"/>
                </a:lnTo>
                <a:lnTo>
                  <a:pt x="114300" y="128588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9" name="Text 7"/>
          <p:cNvSpPr/>
          <p:nvPr/>
        </p:nvSpPr>
        <p:spPr>
          <a:xfrm>
            <a:off x="485775" y="2647950"/>
            <a:ext cx="2533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8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400" y="3067050"/>
            <a:ext cx="243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 Categories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38163" y="3333750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3D404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From face to supplements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276600" y="1714500"/>
            <a:ext cx="2743200" cy="2000250"/>
          </a:xfrm>
          <a:custGeom>
            <a:avLst/>
            <a:gdLst/>
            <a:ahLst/>
            <a:cxnLst/>
            <a:rect l="l" t="t" r="r" b="b"/>
            <a:pathLst>
              <a:path w="2743200" h="200025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885956"/>
                </a:lnTo>
                <a:cubicBezTo>
                  <a:pt x="2743200" y="1949036"/>
                  <a:pt x="2691986" y="2000250"/>
                  <a:pt x="2628906" y="2000250"/>
                </a:cubicBezTo>
                <a:lnTo>
                  <a:pt x="114294" y="2000250"/>
                </a:lnTo>
                <a:cubicBezTo>
                  <a:pt x="51214" y="2000250"/>
                  <a:pt x="0" y="1949036"/>
                  <a:pt x="0" y="188595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3" name="Shape 11"/>
          <p:cNvSpPr/>
          <p:nvPr/>
        </p:nvSpPr>
        <p:spPr>
          <a:xfrm>
            <a:off x="3276600" y="17145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4" name="Shape 12"/>
          <p:cNvSpPr/>
          <p:nvPr/>
        </p:nvSpPr>
        <p:spPr>
          <a:xfrm>
            <a:off x="4343400" y="1924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4519613" y="21145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79130" y="17458"/>
                </a:moveTo>
                <a:lnTo>
                  <a:pt x="245299" y="84564"/>
                </a:lnTo>
                <a:cubicBezTo>
                  <a:pt x="257666" y="97110"/>
                  <a:pt x="257666" y="117202"/>
                  <a:pt x="245299" y="129748"/>
                </a:cubicBezTo>
                <a:lnTo>
                  <a:pt x="175468" y="200427"/>
                </a:lnTo>
                <a:cubicBezTo>
                  <a:pt x="171316" y="204624"/>
                  <a:pt x="164529" y="204668"/>
                  <a:pt x="160333" y="200516"/>
                </a:cubicBezTo>
                <a:cubicBezTo>
                  <a:pt x="156136" y="196364"/>
                  <a:pt x="156091" y="189577"/>
                  <a:pt x="160243" y="185380"/>
                </a:cubicBezTo>
                <a:lnTo>
                  <a:pt x="230073" y="114657"/>
                </a:lnTo>
                <a:cubicBezTo>
                  <a:pt x="234181" y="110505"/>
                  <a:pt x="234181" y="103763"/>
                  <a:pt x="230073" y="99611"/>
                </a:cubicBezTo>
                <a:lnTo>
                  <a:pt x="163860" y="32549"/>
                </a:lnTo>
                <a:cubicBezTo>
                  <a:pt x="159707" y="28352"/>
                  <a:pt x="159752" y="21565"/>
                  <a:pt x="163949" y="17413"/>
                </a:cubicBezTo>
                <a:cubicBezTo>
                  <a:pt x="168146" y="13261"/>
                  <a:pt x="174933" y="13305"/>
                  <a:pt x="179085" y="17502"/>
                </a:cubicBezTo>
                <a:close/>
                <a:moveTo>
                  <a:pt x="14332" y="102468"/>
                </a:moveTo>
                <a:lnTo>
                  <a:pt x="14332" y="42863"/>
                </a:lnTo>
                <a:cubicBezTo>
                  <a:pt x="14332" y="27102"/>
                  <a:pt x="27146" y="14288"/>
                  <a:pt x="42907" y="14288"/>
                </a:cubicBezTo>
                <a:lnTo>
                  <a:pt x="102513" y="14288"/>
                </a:lnTo>
                <a:cubicBezTo>
                  <a:pt x="110103" y="14288"/>
                  <a:pt x="117381" y="17279"/>
                  <a:pt x="122739" y="22637"/>
                </a:cubicBezTo>
                <a:lnTo>
                  <a:pt x="187032" y="86931"/>
                </a:lnTo>
                <a:cubicBezTo>
                  <a:pt x="198194" y="98093"/>
                  <a:pt x="198194" y="116175"/>
                  <a:pt x="187032" y="127337"/>
                </a:cubicBezTo>
                <a:lnTo>
                  <a:pt x="127427" y="186943"/>
                </a:lnTo>
                <a:cubicBezTo>
                  <a:pt x="116265" y="198105"/>
                  <a:pt x="98182" y="198105"/>
                  <a:pt x="87020" y="186943"/>
                </a:cubicBezTo>
                <a:lnTo>
                  <a:pt x="22726" y="122649"/>
                </a:lnTo>
                <a:cubicBezTo>
                  <a:pt x="17368" y="117291"/>
                  <a:pt x="14377" y="110014"/>
                  <a:pt x="14377" y="102424"/>
                </a:cubicBezTo>
                <a:close/>
                <a:moveTo>
                  <a:pt x="78626" y="64294"/>
                </a:moveTo>
                <a:cubicBezTo>
                  <a:pt x="78626" y="56408"/>
                  <a:pt x="72224" y="50006"/>
                  <a:pt x="64338" y="50006"/>
                </a:cubicBezTo>
                <a:cubicBezTo>
                  <a:pt x="56453" y="50006"/>
                  <a:pt x="50051" y="56408"/>
                  <a:pt x="50051" y="64294"/>
                </a:cubicBezTo>
                <a:cubicBezTo>
                  <a:pt x="50051" y="72179"/>
                  <a:pt x="56453" y="78581"/>
                  <a:pt x="64338" y="78581"/>
                </a:cubicBezTo>
                <a:cubicBezTo>
                  <a:pt x="72224" y="78581"/>
                  <a:pt x="78626" y="72179"/>
                  <a:pt x="78626" y="64294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6" name="Text 14"/>
          <p:cNvSpPr/>
          <p:nvPr/>
        </p:nvSpPr>
        <p:spPr>
          <a:xfrm>
            <a:off x="3381375" y="2647950"/>
            <a:ext cx="2533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B89A7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15+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429000" y="3067050"/>
            <a:ext cx="243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Brand Partners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433763" y="3333750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3D404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International dermatological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172200" y="1714500"/>
            <a:ext cx="2743200" cy="2000250"/>
          </a:xfrm>
          <a:custGeom>
            <a:avLst/>
            <a:gdLst/>
            <a:ahLst/>
            <a:cxnLst/>
            <a:rect l="l" t="t" r="r" b="b"/>
            <a:pathLst>
              <a:path w="2743200" h="200025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885956"/>
                </a:lnTo>
                <a:cubicBezTo>
                  <a:pt x="2743200" y="1949036"/>
                  <a:pt x="2691986" y="2000250"/>
                  <a:pt x="2628906" y="2000250"/>
                </a:cubicBezTo>
                <a:lnTo>
                  <a:pt x="114294" y="2000250"/>
                </a:lnTo>
                <a:cubicBezTo>
                  <a:pt x="51214" y="2000250"/>
                  <a:pt x="0" y="1949036"/>
                  <a:pt x="0" y="188595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6172200" y="17145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1" name="Shape 19"/>
          <p:cNvSpPr/>
          <p:nvPr/>
        </p:nvSpPr>
        <p:spPr>
          <a:xfrm>
            <a:off x="7239000" y="1924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7429500" y="21145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53578" y="25003"/>
                </a:moveTo>
                <a:cubicBezTo>
                  <a:pt x="53578" y="11207"/>
                  <a:pt x="64785" y="0"/>
                  <a:pt x="78581" y="0"/>
                </a:cubicBezTo>
                <a:lnTo>
                  <a:pt x="89297" y="0"/>
                </a:lnTo>
                <a:cubicBezTo>
                  <a:pt x="97200" y="0"/>
                  <a:pt x="103584" y="6385"/>
                  <a:pt x="103584" y="14288"/>
                </a:cubicBezTo>
                <a:lnTo>
                  <a:pt x="103584" y="214313"/>
                </a:lnTo>
                <a:cubicBezTo>
                  <a:pt x="103584" y="222215"/>
                  <a:pt x="97200" y="228600"/>
                  <a:pt x="89297" y="228600"/>
                </a:cubicBezTo>
                <a:lnTo>
                  <a:pt x="75009" y="228600"/>
                </a:lnTo>
                <a:cubicBezTo>
                  <a:pt x="61704" y="228600"/>
                  <a:pt x="50497" y="219492"/>
                  <a:pt x="47327" y="207169"/>
                </a:cubicBezTo>
                <a:cubicBezTo>
                  <a:pt x="47015" y="207169"/>
                  <a:pt x="46747" y="207169"/>
                  <a:pt x="46434" y="207169"/>
                </a:cubicBezTo>
                <a:cubicBezTo>
                  <a:pt x="26700" y="207169"/>
                  <a:pt x="10716" y="191185"/>
                  <a:pt x="10716" y="171450"/>
                </a:cubicBezTo>
                <a:cubicBezTo>
                  <a:pt x="10716" y="163413"/>
                  <a:pt x="13395" y="156002"/>
                  <a:pt x="17859" y="150019"/>
                </a:cubicBezTo>
                <a:cubicBezTo>
                  <a:pt x="9198" y="143500"/>
                  <a:pt x="3572" y="133142"/>
                  <a:pt x="3572" y="121444"/>
                </a:cubicBezTo>
                <a:cubicBezTo>
                  <a:pt x="3572" y="107647"/>
                  <a:pt x="11430" y="95637"/>
                  <a:pt x="22860" y="89699"/>
                </a:cubicBezTo>
                <a:cubicBezTo>
                  <a:pt x="19690" y="84341"/>
                  <a:pt x="17859" y="78090"/>
                  <a:pt x="17859" y="71438"/>
                </a:cubicBezTo>
                <a:cubicBezTo>
                  <a:pt x="17859" y="51703"/>
                  <a:pt x="33844" y="35719"/>
                  <a:pt x="53578" y="35719"/>
                </a:cubicBezTo>
                <a:lnTo>
                  <a:pt x="53578" y="25003"/>
                </a:lnTo>
                <a:close/>
                <a:moveTo>
                  <a:pt x="175022" y="25003"/>
                </a:moveTo>
                <a:lnTo>
                  <a:pt x="175022" y="35719"/>
                </a:lnTo>
                <a:cubicBezTo>
                  <a:pt x="194756" y="35719"/>
                  <a:pt x="210741" y="51703"/>
                  <a:pt x="210741" y="71438"/>
                </a:cubicBezTo>
                <a:cubicBezTo>
                  <a:pt x="210741" y="78135"/>
                  <a:pt x="208910" y="84386"/>
                  <a:pt x="205740" y="89699"/>
                </a:cubicBezTo>
                <a:cubicBezTo>
                  <a:pt x="217215" y="95637"/>
                  <a:pt x="225028" y="107603"/>
                  <a:pt x="225028" y="121444"/>
                </a:cubicBezTo>
                <a:cubicBezTo>
                  <a:pt x="225028" y="133142"/>
                  <a:pt x="219402" y="143500"/>
                  <a:pt x="210741" y="150019"/>
                </a:cubicBezTo>
                <a:cubicBezTo>
                  <a:pt x="215205" y="156002"/>
                  <a:pt x="217884" y="163413"/>
                  <a:pt x="217884" y="171450"/>
                </a:cubicBezTo>
                <a:cubicBezTo>
                  <a:pt x="217884" y="191185"/>
                  <a:pt x="201900" y="207169"/>
                  <a:pt x="182166" y="207169"/>
                </a:cubicBezTo>
                <a:cubicBezTo>
                  <a:pt x="181853" y="207169"/>
                  <a:pt x="181585" y="207169"/>
                  <a:pt x="181273" y="207169"/>
                </a:cubicBezTo>
                <a:cubicBezTo>
                  <a:pt x="178103" y="219492"/>
                  <a:pt x="166896" y="228600"/>
                  <a:pt x="153591" y="228600"/>
                </a:cubicBezTo>
                <a:lnTo>
                  <a:pt x="139303" y="228600"/>
                </a:lnTo>
                <a:cubicBezTo>
                  <a:pt x="131400" y="228600"/>
                  <a:pt x="125016" y="222215"/>
                  <a:pt x="125016" y="214313"/>
                </a:cubicBezTo>
                <a:lnTo>
                  <a:pt x="125016" y="14288"/>
                </a:lnTo>
                <a:cubicBezTo>
                  <a:pt x="125016" y="6385"/>
                  <a:pt x="131400" y="0"/>
                  <a:pt x="139303" y="0"/>
                </a:cubicBezTo>
                <a:lnTo>
                  <a:pt x="150019" y="0"/>
                </a:lnTo>
                <a:cubicBezTo>
                  <a:pt x="163815" y="0"/>
                  <a:pt x="175022" y="11207"/>
                  <a:pt x="175022" y="25003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3" name="Text 21"/>
          <p:cNvSpPr/>
          <p:nvPr/>
        </p:nvSpPr>
        <p:spPr>
          <a:xfrm>
            <a:off x="6276975" y="2647950"/>
            <a:ext cx="2533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D8A05F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AI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24600" y="3067050"/>
            <a:ext cx="243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Skin Diagnostic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29363" y="3333750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3D404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30-second analysis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9067800" y="1714500"/>
            <a:ext cx="2743200" cy="2000250"/>
          </a:xfrm>
          <a:custGeom>
            <a:avLst/>
            <a:gdLst/>
            <a:ahLst/>
            <a:cxnLst/>
            <a:rect l="l" t="t" r="r" b="b"/>
            <a:pathLst>
              <a:path w="2743200" h="2000250">
                <a:moveTo>
                  <a:pt x="38100" y="0"/>
                </a:moveTo>
                <a:lnTo>
                  <a:pt x="2705100" y="0"/>
                </a:lnTo>
                <a:cubicBezTo>
                  <a:pt x="2726142" y="0"/>
                  <a:pt x="2743200" y="17058"/>
                  <a:pt x="2743200" y="38100"/>
                </a:cubicBezTo>
                <a:lnTo>
                  <a:pt x="2743200" y="1885956"/>
                </a:lnTo>
                <a:cubicBezTo>
                  <a:pt x="2743200" y="1949036"/>
                  <a:pt x="2691986" y="2000250"/>
                  <a:pt x="2628906" y="2000250"/>
                </a:cubicBezTo>
                <a:lnTo>
                  <a:pt x="114294" y="2000250"/>
                </a:lnTo>
                <a:cubicBezTo>
                  <a:pt x="51214" y="2000250"/>
                  <a:pt x="0" y="1949036"/>
                  <a:pt x="0" y="1885956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9067800" y="17145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28" name="Shape 26"/>
          <p:cNvSpPr/>
          <p:nvPr/>
        </p:nvSpPr>
        <p:spPr>
          <a:xfrm>
            <a:off x="10134600" y="19240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10310813" y="21145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0" y="42863"/>
                </a:moveTo>
                <a:cubicBezTo>
                  <a:pt x="0" y="27102"/>
                  <a:pt x="12814" y="14288"/>
                  <a:pt x="28575" y="14288"/>
                </a:cubicBezTo>
                <a:lnTo>
                  <a:pt x="157163" y="14288"/>
                </a:lnTo>
                <a:cubicBezTo>
                  <a:pt x="172923" y="14288"/>
                  <a:pt x="185738" y="27102"/>
                  <a:pt x="185738" y="42863"/>
                </a:cubicBezTo>
                <a:lnTo>
                  <a:pt x="185738" y="57150"/>
                </a:lnTo>
                <a:lnTo>
                  <a:pt x="208374" y="57150"/>
                </a:lnTo>
                <a:cubicBezTo>
                  <a:pt x="215964" y="57150"/>
                  <a:pt x="223242" y="60141"/>
                  <a:pt x="228600" y="65499"/>
                </a:cubicBezTo>
                <a:lnTo>
                  <a:pt x="248826" y="85725"/>
                </a:lnTo>
                <a:cubicBezTo>
                  <a:pt x="254184" y="91083"/>
                  <a:pt x="257175" y="98361"/>
                  <a:pt x="257175" y="105951"/>
                </a:cubicBezTo>
                <a:lnTo>
                  <a:pt x="257175" y="171450"/>
                </a:lnTo>
                <a:cubicBezTo>
                  <a:pt x="257175" y="187211"/>
                  <a:pt x="244361" y="200025"/>
                  <a:pt x="228600" y="200025"/>
                </a:cubicBezTo>
                <a:lnTo>
                  <a:pt x="227127" y="200025"/>
                </a:lnTo>
                <a:cubicBezTo>
                  <a:pt x="222483" y="216500"/>
                  <a:pt x="207303" y="228600"/>
                  <a:pt x="189309" y="228600"/>
                </a:cubicBezTo>
                <a:cubicBezTo>
                  <a:pt x="171316" y="228600"/>
                  <a:pt x="156180" y="216500"/>
                  <a:pt x="151492" y="200025"/>
                </a:cubicBezTo>
                <a:lnTo>
                  <a:pt x="105683" y="200025"/>
                </a:lnTo>
                <a:cubicBezTo>
                  <a:pt x="101039" y="216500"/>
                  <a:pt x="85859" y="228600"/>
                  <a:pt x="67866" y="228600"/>
                </a:cubicBezTo>
                <a:cubicBezTo>
                  <a:pt x="49872" y="228600"/>
                  <a:pt x="34736" y="216500"/>
                  <a:pt x="30048" y="200025"/>
                </a:cubicBezTo>
                <a:lnTo>
                  <a:pt x="28575" y="200025"/>
                </a:lnTo>
                <a:cubicBezTo>
                  <a:pt x="12814" y="200025"/>
                  <a:pt x="0" y="187211"/>
                  <a:pt x="0" y="171450"/>
                </a:cubicBezTo>
                <a:lnTo>
                  <a:pt x="0" y="42863"/>
                </a:lnTo>
                <a:close/>
                <a:moveTo>
                  <a:pt x="228600" y="128588"/>
                </a:moveTo>
                <a:lnTo>
                  <a:pt x="228600" y="105951"/>
                </a:lnTo>
                <a:lnTo>
                  <a:pt x="208374" y="85725"/>
                </a:lnTo>
                <a:lnTo>
                  <a:pt x="185738" y="85725"/>
                </a:lnTo>
                <a:lnTo>
                  <a:pt x="185738" y="128588"/>
                </a:lnTo>
                <a:lnTo>
                  <a:pt x="228600" y="128588"/>
                </a:lnTo>
                <a:close/>
                <a:moveTo>
                  <a:pt x="85725" y="189309"/>
                </a:moveTo>
                <a:cubicBezTo>
                  <a:pt x="85725" y="179453"/>
                  <a:pt x="77722" y="171450"/>
                  <a:pt x="67866" y="171450"/>
                </a:cubicBezTo>
                <a:cubicBezTo>
                  <a:pt x="58009" y="171450"/>
                  <a:pt x="50006" y="179453"/>
                  <a:pt x="50006" y="189309"/>
                </a:cubicBezTo>
                <a:cubicBezTo>
                  <a:pt x="50006" y="199166"/>
                  <a:pt x="58009" y="207169"/>
                  <a:pt x="67866" y="207169"/>
                </a:cubicBezTo>
                <a:cubicBezTo>
                  <a:pt x="77722" y="207169"/>
                  <a:pt x="85725" y="199166"/>
                  <a:pt x="85725" y="189309"/>
                </a:cubicBezTo>
                <a:close/>
                <a:moveTo>
                  <a:pt x="189309" y="207169"/>
                </a:moveTo>
                <a:cubicBezTo>
                  <a:pt x="199166" y="207169"/>
                  <a:pt x="207169" y="199166"/>
                  <a:pt x="207169" y="189309"/>
                </a:cubicBezTo>
                <a:cubicBezTo>
                  <a:pt x="207169" y="179453"/>
                  <a:pt x="199166" y="171450"/>
                  <a:pt x="189309" y="171450"/>
                </a:cubicBezTo>
                <a:cubicBezTo>
                  <a:pt x="179453" y="171450"/>
                  <a:pt x="171450" y="179453"/>
                  <a:pt x="171450" y="189309"/>
                </a:cubicBezTo>
                <a:cubicBezTo>
                  <a:pt x="171450" y="199166"/>
                  <a:pt x="179453" y="207169"/>
                  <a:pt x="189309" y="20716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30" name="Text 28"/>
          <p:cNvSpPr/>
          <p:nvPr/>
        </p:nvSpPr>
        <p:spPr>
          <a:xfrm>
            <a:off x="9172575" y="2647950"/>
            <a:ext cx="25336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600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220200" y="3067050"/>
            <a:ext cx="2438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MAD Free Shipping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9224963" y="3333750"/>
            <a:ext cx="2428875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050" dirty="0">
                <a:solidFill>
                  <a:srgbClr val="3D4043">
                    <a:alpha val="7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Threshold for delivery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381000" y="3905250"/>
            <a:ext cx="3705225" cy="1885950"/>
          </a:xfrm>
          <a:custGeom>
            <a:avLst/>
            <a:gdLst/>
            <a:ahLst/>
            <a:cxnLst/>
            <a:rect l="l" t="t" r="r" b="b"/>
            <a:pathLst>
              <a:path w="3705225" h="1885950">
                <a:moveTo>
                  <a:pt x="114307" y="0"/>
                </a:moveTo>
                <a:lnTo>
                  <a:pt x="3590918" y="0"/>
                </a:lnTo>
                <a:cubicBezTo>
                  <a:pt x="3654048" y="0"/>
                  <a:pt x="3705225" y="51177"/>
                  <a:pt x="3705225" y="114307"/>
                </a:cubicBezTo>
                <a:lnTo>
                  <a:pt x="3705225" y="1771643"/>
                </a:lnTo>
                <a:cubicBezTo>
                  <a:pt x="3705225" y="1834773"/>
                  <a:pt x="3654048" y="1885950"/>
                  <a:pt x="3590918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595313" y="41338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9621" y="25598"/>
                </a:moveTo>
                <a:cubicBezTo>
                  <a:pt x="122448" y="20799"/>
                  <a:pt x="127583" y="17859"/>
                  <a:pt x="133127" y="17859"/>
                </a:cubicBezTo>
                <a:lnTo>
                  <a:pt x="133945" y="17859"/>
                </a:lnTo>
                <a:cubicBezTo>
                  <a:pt x="142168" y="17859"/>
                  <a:pt x="148828" y="24519"/>
                  <a:pt x="148828" y="32742"/>
                </a:cubicBezTo>
                <a:cubicBezTo>
                  <a:pt x="148828" y="40965"/>
                  <a:pt x="142168" y="47625"/>
                  <a:pt x="133945" y="47625"/>
                </a:cubicBezTo>
                <a:lnTo>
                  <a:pt x="106673" y="47625"/>
                </a:lnTo>
                <a:lnTo>
                  <a:pt x="119621" y="25598"/>
                </a:lnTo>
                <a:close/>
                <a:moveTo>
                  <a:pt x="70879" y="25598"/>
                </a:moveTo>
                <a:lnTo>
                  <a:pt x="83827" y="47625"/>
                </a:lnTo>
                <a:lnTo>
                  <a:pt x="56555" y="47625"/>
                </a:lnTo>
                <a:cubicBezTo>
                  <a:pt x="48332" y="47625"/>
                  <a:pt x="41672" y="40965"/>
                  <a:pt x="41672" y="32742"/>
                </a:cubicBezTo>
                <a:cubicBezTo>
                  <a:pt x="41672" y="24519"/>
                  <a:pt x="48332" y="17859"/>
                  <a:pt x="56555" y="17859"/>
                </a:cubicBezTo>
                <a:lnTo>
                  <a:pt x="57373" y="17859"/>
                </a:lnTo>
                <a:cubicBezTo>
                  <a:pt x="62917" y="17859"/>
                  <a:pt x="68089" y="20799"/>
                  <a:pt x="70879" y="25598"/>
                </a:cubicBezTo>
                <a:close/>
                <a:moveTo>
                  <a:pt x="104217" y="16557"/>
                </a:moveTo>
                <a:lnTo>
                  <a:pt x="95250" y="31812"/>
                </a:lnTo>
                <a:lnTo>
                  <a:pt x="86283" y="16557"/>
                </a:lnTo>
                <a:cubicBezTo>
                  <a:pt x="80256" y="6288"/>
                  <a:pt x="69242" y="0"/>
                  <a:pt x="57373" y="0"/>
                </a:cubicBezTo>
                <a:lnTo>
                  <a:pt x="56555" y="0"/>
                </a:lnTo>
                <a:cubicBezTo>
                  <a:pt x="38472" y="0"/>
                  <a:pt x="23812" y="14660"/>
                  <a:pt x="23812" y="32742"/>
                </a:cubicBezTo>
                <a:cubicBezTo>
                  <a:pt x="23812" y="38100"/>
                  <a:pt x="25115" y="43160"/>
                  <a:pt x="27384" y="47625"/>
                </a:cubicBezTo>
                <a:lnTo>
                  <a:pt x="11906" y="47625"/>
                </a:lnTo>
                <a:cubicBezTo>
                  <a:pt x="5321" y="47625"/>
                  <a:pt x="0" y="52946"/>
                  <a:pt x="0" y="59531"/>
                </a:cubicBezTo>
                <a:lnTo>
                  <a:pt x="0" y="71438"/>
                </a:lnTo>
                <a:cubicBezTo>
                  <a:pt x="0" y="78023"/>
                  <a:pt x="5321" y="83344"/>
                  <a:pt x="11906" y="83344"/>
                </a:cubicBezTo>
                <a:lnTo>
                  <a:pt x="178594" y="83344"/>
                </a:lnTo>
                <a:cubicBezTo>
                  <a:pt x="185179" y="83344"/>
                  <a:pt x="190500" y="78023"/>
                  <a:pt x="190500" y="71438"/>
                </a:cubicBezTo>
                <a:lnTo>
                  <a:pt x="190500" y="59531"/>
                </a:lnTo>
                <a:cubicBezTo>
                  <a:pt x="190500" y="52946"/>
                  <a:pt x="185179" y="47625"/>
                  <a:pt x="178594" y="47625"/>
                </a:cubicBezTo>
                <a:lnTo>
                  <a:pt x="163116" y="47625"/>
                </a:lnTo>
                <a:cubicBezTo>
                  <a:pt x="165385" y="43160"/>
                  <a:pt x="166688" y="38100"/>
                  <a:pt x="166688" y="32742"/>
                </a:cubicBezTo>
                <a:cubicBezTo>
                  <a:pt x="166688" y="14660"/>
                  <a:pt x="152028" y="0"/>
                  <a:pt x="133945" y="0"/>
                </a:cubicBezTo>
                <a:lnTo>
                  <a:pt x="133127" y="0"/>
                </a:lnTo>
                <a:cubicBezTo>
                  <a:pt x="121258" y="0"/>
                  <a:pt x="110244" y="6288"/>
                  <a:pt x="104217" y="16520"/>
                </a:cubicBezTo>
                <a:close/>
                <a:moveTo>
                  <a:pt x="178594" y="101203"/>
                </a:moveTo>
                <a:lnTo>
                  <a:pt x="104180" y="101203"/>
                </a:lnTo>
                <a:lnTo>
                  <a:pt x="104180" y="178594"/>
                </a:lnTo>
                <a:lnTo>
                  <a:pt x="154781" y="178594"/>
                </a:lnTo>
                <a:cubicBezTo>
                  <a:pt x="167915" y="178594"/>
                  <a:pt x="178594" y="167915"/>
                  <a:pt x="178594" y="154781"/>
                </a:cubicBezTo>
                <a:lnTo>
                  <a:pt x="178594" y="101203"/>
                </a:lnTo>
                <a:close/>
                <a:moveTo>
                  <a:pt x="86320" y="101203"/>
                </a:moveTo>
                <a:lnTo>
                  <a:pt x="11906" y="101203"/>
                </a:lnTo>
                <a:lnTo>
                  <a:pt x="11906" y="154781"/>
                </a:lnTo>
                <a:cubicBezTo>
                  <a:pt x="11906" y="167915"/>
                  <a:pt x="22585" y="178594"/>
                  <a:pt x="35719" y="178594"/>
                </a:cubicBezTo>
                <a:lnTo>
                  <a:pt x="86320" y="178594"/>
                </a:lnTo>
                <a:lnTo>
                  <a:pt x="86320" y="101203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5" name="Text 33"/>
          <p:cNvSpPr/>
          <p:nvPr/>
        </p:nvSpPr>
        <p:spPr>
          <a:xfrm>
            <a:off x="809625" y="4095750"/>
            <a:ext cx="3181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Loyalty &amp; Rewards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581025" y="45529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92125" y="-5626"/>
                </a:moveTo>
                <a:cubicBezTo>
                  <a:pt x="90904" y="-8007"/>
                  <a:pt x="88434" y="-9525"/>
                  <a:pt x="85755" y="-9525"/>
                </a:cubicBezTo>
                <a:cubicBezTo>
                  <a:pt x="83076" y="-9525"/>
                  <a:pt x="80605" y="-8007"/>
                  <a:pt x="79385" y="-5626"/>
                </a:cubicBezTo>
                <a:lnTo>
                  <a:pt x="57477" y="37296"/>
                </a:lnTo>
                <a:lnTo>
                  <a:pt x="9882" y="44857"/>
                </a:lnTo>
                <a:cubicBezTo>
                  <a:pt x="7233" y="45274"/>
                  <a:pt x="5030" y="47149"/>
                  <a:pt x="4197" y="49709"/>
                </a:cubicBezTo>
                <a:cubicBezTo>
                  <a:pt x="3364" y="52268"/>
                  <a:pt x="4048" y="55066"/>
                  <a:pt x="5923" y="56971"/>
                </a:cubicBezTo>
                <a:lnTo>
                  <a:pt x="39975" y="91053"/>
                </a:lnTo>
                <a:lnTo>
                  <a:pt x="32474" y="138648"/>
                </a:lnTo>
                <a:cubicBezTo>
                  <a:pt x="32058" y="141297"/>
                  <a:pt x="33159" y="143976"/>
                  <a:pt x="35332" y="145554"/>
                </a:cubicBezTo>
                <a:cubicBezTo>
                  <a:pt x="37505" y="147131"/>
                  <a:pt x="40362" y="147370"/>
                  <a:pt x="42773" y="146149"/>
                </a:cubicBezTo>
                <a:lnTo>
                  <a:pt x="85755" y="124301"/>
                </a:lnTo>
                <a:lnTo>
                  <a:pt x="128707" y="146149"/>
                </a:lnTo>
                <a:cubicBezTo>
                  <a:pt x="131088" y="147370"/>
                  <a:pt x="133975" y="147131"/>
                  <a:pt x="136148" y="145554"/>
                </a:cubicBezTo>
                <a:cubicBezTo>
                  <a:pt x="138321" y="143976"/>
                  <a:pt x="139422" y="141327"/>
                  <a:pt x="139005" y="138648"/>
                </a:cubicBezTo>
                <a:lnTo>
                  <a:pt x="131475" y="91053"/>
                </a:lnTo>
                <a:lnTo>
                  <a:pt x="165527" y="56971"/>
                </a:lnTo>
                <a:cubicBezTo>
                  <a:pt x="167432" y="55066"/>
                  <a:pt x="168086" y="52268"/>
                  <a:pt x="167253" y="49709"/>
                </a:cubicBezTo>
                <a:cubicBezTo>
                  <a:pt x="166420" y="47149"/>
                  <a:pt x="164247" y="45274"/>
                  <a:pt x="161568" y="44857"/>
                </a:cubicBezTo>
                <a:lnTo>
                  <a:pt x="114002" y="37296"/>
                </a:lnTo>
                <a:lnTo>
                  <a:pt x="92125" y="-5626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7" name="Text 35"/>
          <p:cNvSpPr/>
          <p:nvPr/>
        </p:nvSpPr>
        <p:spPr>
          <a:xfrm>
            <a:off x="876300" y="4514850"/>
            <a:ext cx="2028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Points-based loyalty program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00075" y="48958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57150" y="38100"/>
                </a:moveTo>
                <a:cubicBezTo>
                  <a:pt x="57150" y="22329"/>
                  <a:pt x="44346" y="9525"/>
                  <a:pt x="28575" y="9525"/>
                </a:cubicBezTo>
                <a:cubicBezTo>
                  <a:pt x="12804" y="9525"/>
                  <a:pt x="0" y="22329"/>
                  <a:pt x="0" y="38100"/>
                </a:cubicBezTo>
                <a:cubicBezTo>
                  <a:pt x="0" y="53871"/>
                  <a:pt x="12804" y="66675"/>
                  <a:pt x="28575" y="66675"/>
                </a:cubicBezTo>
                <a:cubicBezTo>
                  <a:pt x="44346" y="66675"/>
                  <a:pt x="57150" y="53871"/>
                  <a:pt x="57150" y="38100"/>
                </a:cubicBezTo>
                <a:close/>
                <a:moveTo>
                  <a:pt x="133350" y="114300"/>
                </a:moveTo>
                <a:cubicBezTo>
                  <a:pt x="133350" y="98529"/>
                  <a:pt x="120546" y="85725"/>
                  <a:pt x="104775" y="85725"/>
                </a:cubicBezTo>
                <a:cubicBezTo>
                  <a:pt x="89004" y="85725"/>
                  <a:pt x="76200" y="98529"/>
                  <a:pt x="76200" y="114300"/>
                </a:cubicBezTo>
                <a:cubicBezTo>
                  <a:pt x="76200" y="130071"/>
                  <a:pt x="89004" y="142875"/>
                  <a:pt x="104775" y="142875"/>
                </a:cubicBezTo>
                <a:cubicBezTo>
                  <a:pt x="120546" y="142875"/>
                  <a:pt x="133350" y="130071"/>
                  <a:pt x="133350" y="114300"/>
                </a:cubicBezTo>
                <a:close/>
                <a:moveTo>
                  <a:pt x="130552" y="25777"/>
                </a:moveTo>
                <a:cubicBezTo>
                  <a:pt x="134273" y="22056"/>
                  <a:pt x="134273" y="16014"/>
                  <a:pt x="130552" y="12293"/>
                </a:cubicBezTo>
                <a:cubicBezTo>
                  <a:pt x="126831" y="8573"/>
                  <a:pt x="120789" y="8573"/>
                  <a:pt x="117068" y="12293"/>
                </a:cubicBezTo>
                <a:lnTo>
                  <a:pt x="2768" y="126593"/>
                </a:lnTo>
                <a:cubicBezTo>
                  <a:pt x="-952" y="130314"/>
                  <a:pt x="-952" y="136356"/>
                  <a:pt x="2768" y="140077"/>
                </a:cubicBezTo>
                <a:cubicBezTo>
                  <a:pt x="6489" y="143798"/>
                  <a:pt x="12531" y="143798"/>
                  <a:pt x="16252" y="140077"/>
                </a:cubicBezTo>
                <a:lnTo>
                  <a:pt x="130552" y="25777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9" name="Text 37"/>
          <p:cNvSpPr/>
          <p:nvPr/>
        </p:nvSpPr>
        <p:spPr>
          <a:xfrm>
            <a:off x="876300" y="4857750"/>
            <a:ext cx="1609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5% first-order discount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581025" y="52387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93166" y="25956"/>
                </a:moveTo>
                <a:cubicBezTo>
                  <a:pt x="95905" y="23783"/>
                  <a:pt x="97631" y="20419"/>
                  <a:pt x="97631" y="16669"/>
                </a:cubicBezTo>
                <a:cubicBezTo>
                  <a:pt x="97631" y="10091"/>
                  <a:pt x="92303" y="4763"/>
                  <a:pt x="85725" y="4763"/>
                </a:cubicBezTo>
                <a:cubicBezTo>
                  <a:pt x="79147" y="4763"/>
                  <a:pt x="73819" y="10091"/>
                  <a:pt x="73819" y="16669"/>
                </a:cubicBezTo>
                <a:cubicBezTo>
                  <a:pt x="73819" y="20419"/>
                  <a:pt x="75575" y="23783"/>
                  <a:pt x="78284" y="25956"/>
                </a:cubicBezTo>
                <a:lnTo>
                  <a:pt x="57924" y="57983"/>
                </a:lnTo>
                <a:cubicBezTo>
                  <a:pt x="54947" y="62657"/>
                  <a:pt x="48607" y="63818"/>
                  <a:pt x="44172" y="60484"/>
                </a:cubicBezTo>
                <a:lnTo>
                  <a:pt x="26462" y="47238"/>
                </a:lnTo>
                <a:cubicBezTo>
                  <a:pt x="27801" y="45333"/>
                  <a:pt x="28575" y="42982"/>
                  <a:pt x="28575" y="40481"/>
                </a:cubicBezTo>
                <a:cubicBezTo>
                  <a:pt x="28575" y="33903"/>
                  <a:pt x="23247" y="28575"/>
                  <a:pt x="16669" y="28575"/>
                </a:cubicBezTo>
                <a:cubicBezTo>
                  <a:pt x="10091" y="28575"/>
                  <a:pt x="4763" y="33903"/>
                  <a:pt x="4763" y="40481"/>
                </a:cubicBezTo>
                <a:cubicBezTo>
                  <a:pt x="4763" y="46970"/>
                  <a:pt x="9971" y="52268"/>
                  <a:pt x="16431" y="52388"/>
                </a:cubicBezTo>
                <a:lnTo>
                  <a:pt x="26134" y="117128"/>
                </a:lnTo>
                <a:cubicBezTo>
                  <a:pt x="27533" y="126444"/>
                  <a:pt x="35540" y="133350"/>
                  <a:pt x="44976" y="133350"/>
                </a:cubicBezTo>
                <a:lnTo>
                  <a:pt x="126474" y="133350"/>
                </a:lnTo>
                <a:cubicBezTo>
                  <a:pt x="135910" y="133350"/>
                  <a:pt x="143917" y="126444"/>
                  <a:pt x="145316" y="117128"/>
                </a:cubicBezTo>
                <a:lnTo>
                  <a:pt x="155019" y="52388"/>
                </a:lnTo>
                <a:cubicBezTo>
                  <a:pt x="161479" y="52268"/>
                  <a:pt x="166688" y="46970"/>
                  <a:pt x="166688" y="40481"/>
                </a:cubicBezTo>
                <a:cubicBezTo>
                  <a:pt x="166688" y="33903"/>
                  <a:pt x="161359" y="28575"/>
                  <a:pt x="154781" y="28575"/>
                </a:cubicBezTo>
                <a:cubicBezTo>
                  <a:pt x="148203" y="28575"/>
                  <a:pt x="142875" y="33903"/>
                  <a:pt x="142875" y="40481"/>
                </a:cubicBezTo>
                <a:cubicBezTo>
                  <a:pt x="142875" y="42982"/>
                  <a:pt x="143649" y="45333"/>
                  <a:pt x="144988" y="47238"/>
                </a:cubicBezTo>
                <a:lnTo>
                  <a:pt x="127308" y="60514"/>
                </a:lnTo>
                <a:cubicBezTo>
                  <a:pt x="122873" y="63847"/>
                  <a:pt x="116532" y="62686"/>
                  <a:pt x="113556" y="58013"/>
                </a:cubicBezTo>
                <a:lnTo>
                  <a:pt x="93166" y="25956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41" name="Text 39"/>
          <p:cNvSpPr/>
          <p:nvPr/>
        </p:nvSpPr>
        <p:spPr>
          <a:xfrm>
            <a:off x="876300" y="5200650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Exclusive member benefits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4241721" y="3905250"/>
            <a:ext cx="3705225" cy="1885950"/>
          </a:xfrm>
          <a:custGeom>
            <a:avLst/>
            <a:gdLst/>
            <a:ahLst/>
            <a:cxnLst/>
            <a:rect l="l" t="t" r="r" b="b"/>
            <a:pathLst>
              <a:path w="3705225" h="1885950">
                <a:moveTo>
                  <a:pt x="114307" y="0"/>
                </a:moveTo>
                <a:lnTo>
                  <a:pt x="3590918" y="0"/>
                </a:lnTo>
                <a:cubicBezTo>
                  <a:pt x="3654048" y="0"/>
                  <a:pt x="3705225" y="51177"/>
                  <a:pt x="3705225" y="114307"/>
                </a:cubicBezTo>
                <a:lnTo>
                  <a:pt x="3705225" y="1771643"/>
                </a:lnTo>
                <a:cubicBezTo>
                  <a:pt x="3705225" y="1834773"/>
                  <a:pt x="3654048" y="1885950"/>
                  <a:pt x="3590918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43" name="Shape 41"/>
          <p:cNvSpPr/>
          <p:nvPr/>
        </p:nvSpPr>
        <p:spPr>
          <a:xfrm>
            <a:off x="4467939" y="4133850"/>
            <a:ext cx="166688" cy="190500"/>
          </a:xfrm>
          <a:custGeom>
            <a:avLst/>
            <a:gdLst/>
            <a:ahLst/>
            <a:cxnLst/>
            <a:rect l="l" t="t" r="r" b="b"/>
            <a:pathLst>
              <a:path w="166688" h="190500">
                <a:moveTo>
                  <a:pt x="83344" y="23812"/>
                </a:moveTo>
                <a:cubicBezTo>
                  <a:pt x="53950" y="23812"/>
                  <a:pt x="29505" y="45132"/>
                  <a:pt x="24668" y="73186"/>
                </a:cubicBezTo>
                <a:cubicBezTo>
                  <a:pt x="28129" y="72070"/>
                  <a:pt x="31849" y="71438"/>
                  <a:pt x="35719" y="71438"/>
                </a:cubicBezTo>
                <a:lnTo>
                  <a:pt x="41672" y="71438"/>
                </a:lnTo>
                <a:cubicBezTo>
                  <a:pt x="51532" y="71438"/>
                  <a:pt x="59531" y="79437"/>
                  <a:pt x="59531" y="89297"/>
                </a:cubicBezTo>
                <a:lnTo>
                  <a:pt x="59531" y="125016"/>
                </a:lnTo>
                <a:cubicBezTo>
                  <a:pt x="59531" y="134875"/>
                  <a:pt x="51532" y="142875"/>
                  <a:pt x="41672" y="142875"/>
                </a:cubicBezTo>
                <a:lnTo>
                  <a:pt x="35719" y="142875"/>
                </a:lnTo>
                <a:cubicBezTo>
                  <a:pt x="15999" y="142875"/>
                  <a:pt x="0" y="126876"/>
                  <a:pt x="0" y="107156"/>
                </a:cubicBezTo>
                <a:lnTo>
                  <a:pt x="0" y="83344"/>
                </a:lnTo>
                <a:cubicBezTo>
                  <a:pt x="0" y="37319"/>
                  <a:pt x="37319" y="0"/>
                  <a:pt x="83344" y="0"/>
                </a:cubicBezTo>
                <a:cubicBezTo>
                  <a:pt x="129369" y="0"/>
                  <a:pt x="166688" y="37319"/>
                  <a:pt x="166688" y="83344"/>
                </a:cubicBezTo>
                <a:lnTo>
                  <a:pt x="166688" y="145889"/>
                </a:lnTo>
                <a:cubicBezTo>
                  <a:pt x="166688" y="170557"/>
                  <a:pt x="146670" y="190537"/>
                  <a:pt x="122002" y="190537"/>
                </a:cubicBezTo>
                <a:lnTo>
                  <a:pt x="89297" y="190500"/>
                </a:lnTo>
                <a:lnTo>
                  <a:pt x="77391" y="190500"/>
                </a:lnTo>
                <a:cubicBezTo>
                  <a:pt x="67531" y="190500"/>
                  <a:pt x="59531" y="182500"/>
                  <a:pt x="59531" y="172641"/>
                </a:cubicBezTo>
                <a:cubicBezTo>
                  <a:pt x="59531" y="162781"/>
                  <a:pt x="67531" y="154781"/>
                  <a:pt x="77391" y="154781"/>
                </a:cubicBezTo>
                <a:lnTo>
                  <a:pt x="89297" y="154781"/>
                </a:lnTo>
                <a:cubicBezTo>
                  <a:pt x="99157" y="154781"/>
                  <a:pt x="107156" y="162781"/>
                  <a:pt x="107156" y="172641"/>
                </a:cubicBezTo>
                <a:lnTo>
                  <a:pt x="107156" y="172641"/>
                </a:lnTo>
                <a:lnTo>
                  <a:pt x="122039" y="172641"/>
                </a:lnTo>
                <a:cubicBezTo>
                  <a:pt x="136847" y="172641"/>
                  <a:pt x="148828" y="160660"/>
                  <a:pt x="148828" y="145852"/>
                </a:cubicBezTo>
                <a:lnTo>
                  <a:pt x="148828" y="138075"/>
                </a:lnTo>
                <a:cubicBezTo>
                  <a:pt x="143582" y="141126"/>
                  <a:pt x="137480" y="142838"/>
                  <a:pt x="130969" y="142838"/>
                </a:cubicBezTo>
                <a:lnTo>
                  <a:pt x="125016" y="142838"/>
                </a:lnTo>
                <a:cubicBezTo>
                  <a:pt x="115156" y="142838"/>
                  <a:pt x="107156" y="134838"/>
                  <a:pt x="107156" y="124978"/>
                </a:cubicBezTo>
                <a:lnTo>
                  <a:pt x="107156" y="89260"/>
                </a:lnTo>
                <a:cubicBezTo>
                  <a:pt x="107156" y="79400"/>
                  <a:pt x="115156" y="71400"/>
                  <a:pt x="125016" y="71400"/>
                </a:cubicBezTo>
                <a:lnTo>
                  <a:pt x="130969" y="71400"/>
                </a:lnTo>
                <a:cubicBezTo>
                  <a:pt x="134838" y="71400"/>
                  <a:pt x="138522" y="71996"/>
                  <a:pt x="142019" y="73149"/>
                </a:cubicBezTo>
                <a:cubicBezTo>
                  <a:pt x="137182" y="45132"/>
                  <a:pt x="112775" y="23775"/>
                  <a:pt x="83344" y="23775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44" name="Text 42"/>
          <p:cNvSpPr/>
          <p:nvPr/>
        </p:nvSpPr>
        <p:spPr>
          <a:xfrm>
            <a:off x="4670346" y="4095750"/>
            <a:ext cx="3181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Customer Support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4460796" y="45529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113377" y="28902"/>
                </a:moveTo>
                <a:cubicBezTo>
                  <a:pt x="100905" y="16401"/>
                  <a:pt x="84296" y="9525"/>
                  <a:pt x="66645" y="9525"/>
                </a:cubicBezTo>
                <a:cubicBezTo>
                  <a:pt x="30212" y="9525"/>
                  <a:pt x="566" y="39172"/>
                  <a:pt x="566" y="75605"/>
                </a:cubicBezTo>
                <a:cubicBezTo>
                  <a:pt x="566" y="87243"/>
                  <a:pt x="3602" y="98614"/>
                  <a:pt x="9376" y="108645"/>
                </a:cubicBezTo>
                <a:lnTo>
                  <a:pt x="0" y="142875"/>
                </a:lnTo>
                <a:lnTo>
                  <a:pt x="35034" y="133677"/>
                </a:lnTo>
                <a:cubicBezTo>
                  <a:pt x="44678" y="138946"/>
                  <a:pt x="55543" y="141714"/>
                  <a:pt x="66615" y="141714"/>
                </a:cubicBezTo>
                <a:lnTo>
                  <a:pt x="66645" y="141714"/>
                </a:lnTo>
                <a:cubicBezTo>
                  <a:pt x="103049" y="141714"/>
                  <a:pt x="133350" y="112068"/>
                  <a:pt x="133350" y="75634"/>
                </a:cubicBezTo>
                <a:cubicBezTo>
                  <a:pt x="133350" y="57983"/>
                  <a:pt x="125849" y="41404"/>
                  <a:pt x="113377" y="28902"/>
                </a:cubicBezTo>
                <a:close/>
                <a:moveTo>
                  <a:pt x="66645" y="130582"/>
                </a:moveTo>
                <a:cubicBezTo>
                  <a:pt x="56763" y="130582"/>
                  <a:pt x="47089" y="127933"/>
                  <a:pt x="38666" y="122932"/>
                </a:cubicBezTo>
                <a:lnTo>
                  <a:pt x="36671" y="121741"/>
                </a:lnTo>
                <a:lnTo>
                  <a:pt x="15895" y="127189"/>
                </a:lnTo>
                <a:lnTo>
                  <a:pt x="21431" y="106918"/>
                </a:lnTo>
                <a:lnTo>
                  <a:pt x="20122" y="104835"/>
                </a:lnTo>
                <a:cubicBezTo>
                  <a:pt x="14615" y="96083"/>
                  <a:pt x="11728" y="85993"/>
                  <a:pt x="11728" y="75605"/>
                </a:cubicBezTo>
                <a:cubicBezTo>
                  <a:pt x="11728" y="45333"/>
                  <a:pt x="36374" y="20687"/>
                  <a:pt x="66675" y="20687"/>
                </a:cubicBezTo>
                <a:cubicBezTo>
                  <a:pt x="81349" y="20687"/>
                  <a:pt x="95131" y="26402"/>
                  <a:pt x="105489" y="36790"/>
                </a:cubicBezTo>
                <a:cubicBezTo>
                  <a:pt x="115848" y="47179"/>
                  <a:pt x="122218" y="60960"/>
                  <a:pt x="122188" y="75634"/>
                </a:cubicBezTo>
                <a:cubicBezTo>
                  <a:pt x="122188" y="105936"/>
                  <a:pt x="96917" y="130582"/>
                  <a:pt x="66645" y="130582"/>
                </a:cubicBezTo>
                <a:close/>
                <a:moveTo>
                  <a:pt x="96768" y="89446"/>
                </a:moveTo>
                <a:cubicBezTo>
                  <a:pt x="95131" y="88612"/>
                  <a:pt x="87005" y="84624"/>
                  <a:pt x="85487" y="84088"/>
                </a:cubicBezTo>
                <a:cubicBezTo>
                  <a:pt x="83969" y="83522"/>
                  <a:pt x="82868" y="83254"/>
                  <a:pt x="81766" y="84921"/>
                </a:cubicBezTo>
                <a:cubicBezTo>
                  <a:pt x="80665" y="86588"/>
                  <a:pt x="77510" y="90279"/>
                  <a:pt x="76527" y="91410"/>
                </a:cubicBezTo>
                <a:cubicBezTo>
                  <a:pt x="75575" y="92512"/>
                  <a:pt x="74593" y="92660"/>
                  <a:pt x="72956" y="91827"/>
                </a:cubicBezTo>
                <a:cubicBezTo>
                  <a:pt x="63252" y="86975"/>
                  <a:pt x="56882" y="83165"/>
                  <a:pt x="50483" y="72182"/>
                </a:cubicBezTo>
                <a:cubicBezTo>
                  <a:pt x="48786" y="69265"/>
                  <a:pt x="52179" y="69473"/>
                  <a:pt x="55334" y="63163"/>
                </a:cubicBezTo>
                <a:cubicBezTo>
                  <a:pt x="55870" y="62061"/>
                  <a:pt x="55602" y="61109"/>
                  <a:pt x="55185" y="60275"/>
                </a:cubicBezTo>
                <a:cubicBezTo>
                  <a:pt x="54769" y="59442"/>
                  <a:pt x="51465" y="51316"/>
                  <a:pt x="50096" y="48012"/>
                </a:cubicBezTo>
                <a:cubicBezTo>
                  <a:pt x="48756" y="44797"/>
                  <a:pt x="47387" y="45244"/>
                  <a:pt x="46375" y="45184"/>
                </a:cubicBezTo>
                <a:cubicBezTo>
                  <a:pt x="45422" y="45125"/>
                  <a:pt x="44321" y="45125"/>
                  <a:pt x="43220" y="45125"/>
                </a:cubicBezTo>
                <a:cubicBezTo>
                  <a:pt x="42118" y="45125"/>
                  <a:pt x="40332" y="45541"/>
                  <a:pt x="38814" y="47179"/>
                </a:cubicBezTo>
                <a:cubicBezTo>
                  <a:pt x="37296" y="48845"/>
                  <a:pt x="33040" y="52834"/>
                  <a:pt x="33040" y="60960"/>
                </a:cubicBezTo>
                <a:cubicBezTo>
                  <a:pt x="33040" y="69086"/>
                  <a:pt x="38963" y="76944"/>
                  <a:pt x="39767" y="78045"/>
                </a:cubicBezTo>
                <a:cubicBezTo>
                  <a:pt x="40600" y="79147"/>
                  <a:pt x="51405" y="95816"/>
                  <a:pt x="67985" y="102989"/>
                </a:cubicBezTo>
                <a:cubicBezTo>
                  <a:pt x="78462" y="107513"/>
                  <a:pt x="82570" y="107900"/>
                  <a:pt x="87809" y="107126"/>
                </a:cubicBezTo>
                <a:cubicBezTo>
                  <a:pt x="90994" y="106650"/>
                  <a:pt x="97572" y="103138"/>
                  <a:pt x="98941" y="99268"/>
                </a:cubicBezTo>
                <a:cubicBezTo>
                  <a:pt x="100310" y="95399"/>
                  <a:pt x="100310" y="92095"/>
                  <a:pt x="99893" y="91410"/>
                </a:cubicBezTo>
                <a:cubicBezTo>
                  <a:pt x="99506" y="90666"/>
                  <a:pt x="98405" y="90249"/>
                  <a:pt x="96768" y="89446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46" name="Text 44"/>
          <p:cNvSpPr/>
          <p:nvPr/>
        </p:nvSpPr>
        <p:spPr>
          <a:xfrm>
            <a:off x="4737021" y="4514850"/>
            <a:ext cx="16287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WhatsApp consultation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460796" y="4895850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2381"/>
                </a:moveTo>
                <a:cubicBezTo>
                  <a:pt x="46961" y="2381"/>
                  <a:pt x="30956" y="18386"/>
                  <a:pt x="30956" y="38100"/>
                </a:cubicBezTo>
                <a:cubicBezTo>
                  <a:pt x="30956" y="57814"/>
                  <a:pt x="46961" y="73819"/>
                  <a:pt x="66675" y="73819"/>
                </a:cubicBezTo>
                <a:cubicBezTo>
                  <a:pt x="86389" y="73819"/>
                  <a:pt x="102394" y="57814"/>
                  <a:pt x="102394" y="38100"/>
                </a:cubicBezTo>
                <a:cubicBezTo>
                  <a:pt x="102394" y="18386"/>
                  <a:pt x="86389" y="2381"/>
                  <a:pt x="66675" y="2381"/>
                </a:cubicBezTo>
                <a:close/>
                <a:moveTo>
                  <a:pt x="84534" y="95488"/>
                </a:moveTo>
                <a:cubicBezTo>
                  <a:pt x="82927" y="95339"/>
                  <a:pt x="81260" y="95250"/>
                  <a:pt x="79593" y="95250"/>
                </a:cubicBezTo>
                <a:lnTo>
                  <a:pt x="53727" y="95250"/>
                </a:lnTo>
                <a:cubicBezTo>
                  <a:pt x="52060" y="95250"/>
                  <a:pt x="50423" y="95339"/>
                  <a:pt x="48786" y="95488"/>
                </a:cubicBezTo>
                <a:lnTo>
                  <a:pt x="48786" y="115580"/>
                </a:lnTo>
                <a:cubicBezTo>
                  <a:pt x="53697" y="117842"/>
                  <a:pt x="57120" y="122813"/>
                  <a:pt x="57120" y="128558"/>
                </a:cubicBezTo>
                <a:cubicBezTo>
                  <a:pt x="57120" y="136446"/>
                  <a:pt x="50721" y="142845"/>
                  <a:pt x="42833" y="142845"/>
                </a:cubicBezTo>
                <a:cubicBezTo>
                  <a:pt x="34945" y="142845"/>
                  <a:pt x="28545" y="136446"/>
                  <a:pt x="28545" y="128558"/>
                </a:cubicBezTo>
                <a:cubicBezTo>
                  <a:pt x="28545" y="122783"/>
                  <a:pt x="31968" y="117812"/>
                  <a:pt x="36880" y="115580"/>
                </a:cubicBezTo>
                <a:lnTo>
                  <a:pt x="36880" y="98197"/>
                </a:lnTo>
                <a:cubicBezTo>
                  <a:pt x="18157" y="105073"/>
                  <a:pt x="4763" y="123111"/>
                  <a:pt x="4763" y="144244"/>
                </a:cubicBezTo>
                <a:cubicBezTo>
                  <a:pt x="4763" y="148739"/>
                  <a:pt x="8424" y="152400"/>
                  <a:pt x="12918" y="152400"/>
                </a:cubicBezTo>
                <a:lnTo>
                  <a:pt x="120402" y="152400"/>
                </a:lnTo>
                <a:cubicBezTo>
                  <a:pt x="124897" y="152400"/>
                  <a:pt x="128558" y="148739"/>
                  <a:pt x="128558" y="144244"/>
                </a:cubicBezTo>
                <a:cubicBezTo>
                  <a:pt x="128558" y="123111"/>
                  <a:pt x="115163" y="105102"/>
                  <a:pt x="96411" y="98227"/>
                </a:cubicBezTo>
                <a:lnTo>
                  <a:pt x="96411" y="109359"/>
                </a:lnTo>
                <a:cubicBezTo>
                  <a:pt x="103346" y="111800"/>
                  <a:pt x="108317" y="118437"/>
                  <a:pt x="108317" y="126206"/>
                </a:cubicBezTo>
                <a:lnTo>
                  <a:pt x="108317" y="135731"/>
                </a:lnTo>
                <a:cubicBezTo>
                  <a:pt x="108317" y="139005"/>
                  <a:pt x="105638" y="141684"/>
                  <a:pt x="102364" y="141684"/>
                </a:cubicBezTo>
                <a:cubicBezTo>
                  <a:pt x="99090" y="141684"/>
                  <a:pt x="96411" y="139005"/>
                  <a:pt x="96411" y="135731"/>
                </a:cubicBezTo>
                <a:lnTo>
                  <a:pt x="96411" y="126206"/>
                </a:lnTo>
                <a:cubicBezTo>
                  <a:pt x="96411" y="122932"/>
                  <a:pt x="93732" y="120253"/>
                  <a:pt x="90458" y="120253"/>
                </a:cubicBezTo>
                <a:cubicBezTo>
                  <a:pt x="87184" y="120253"/>
                  <a:pt x="84505" y="122932"/>
                  <a:pt x="84505" y="126206"/>
                </a:cubicBezTo>
                <a:lnTo>
                  <a:pt x="84505" y="135731"/>
                </a:lnTo>
                <a:cubicBezTo>
                  <a:pt x="84505" y="139005"/>
                  <a:pt x="81826" y="141684"/>
                  <a:pt x="78551" y="141684"/>
                </a:cubicBezTo>
                <a:cubicBezTo>
                  <a:pt x="75277" y="141684"/>
                  <a:pt x="72598" y="139005"/>
                  <a:pt x="72598" y="135731"/>
                </a:cubicBezTo>
                <a:lnTo>
                  <a:pt x="72598" y="126206"/>
                </a:lnTo>
                <a:cubicBezTo>
                  <a:pt x="72598" y="118437"/>
                  <a:pt x="77569" y="111829"/>
                  <a:pt x="84505" y="109359"/>
                </a:cubicBezTo>
                <a:lnTo>
                  <a:pt x="84505" y="95488"/>
                </a:ln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48" name="Text 46"/>
          <p:cNvSpPr/>
          <p:nvPr/>
        </p:nvSpPr>
        <p:spPr>
          <a:xfrm>
            <a:off x="4737021" y="4857750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Pharmacist expertise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4441746" y="5238750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14300" y="42863"/>
                </a:moveTo>
                <a:cubicBezTo>
                  <a:pt x="114300" y="71795"/>
                  <a:pt x="88702" y="95250"/>
                  <a:pt x="57150" y="95250"/>
                </a:cubicBezTo>
                <a:cubicBezTo>
                  <a:pt x="49203" y="95250"/>
                  <a:pt x="41642" y="93762"/>
                  <a:pt x="34766" y="91083"/>
                </a:cubicBezTo>
                <a:lnTo>
                  <a:pt x="10478" y="103942"/>
                </a:lnTo>
                <a:cubicBezTo>
                  <a:pt x="7709" y="105400"/>
                  <a:pt x="4316" y="104894"/>
                  <a:pt x="2084" y="102691"/>
                </a:cubicBezTo>
                <a:cubicBezTo>
                  <a:pt x="-149" y="100489"/>
                  <a:pt x="-655" y="97066"/>
                  <a:pt x="833" y="94298"/>
                </a:cubicBezTo>
                <a:lnTo>
                  <a:pt x="11430" y="74295"/>
                </a:lnTo>
                <a:cubicBezTo>
                  <a:pt x="4256" y="65544"/>
                  <a:pt x="0" y="54650"/>
                  <a:pt x="0" y="42863"/>
                </a:cubicBezTo>
                <a:cubicBezTo>
                  <a:pt x="0" y="13930"/>
                  <a:pt x="25598" y="-9525"/>
                  <a:pt x="57150" y="-9525"/>
                </a:cubicBezTo>
                <a:cubicBezTo>
                  <a:pt x="88702" y="-9525"/>
                  <a:pt x="114300" y="13930"/>
                  <a:pt x="114300" y="42863"/>
                </a:cubicBezTo>
                <a:close/>
                <a:moveTo>
                  <a:pt x="114300" y="152400"/>
                </a:moveTo>
                <a:cubicBezTo>
                  <a:pt x="86291" y="152400"/>
                  <a:pt x="62984" y="133916"/>
                  <a:pt x="58103" y="109537"/>
                </a:cubicBezTo>
                <a:cubicBezTo>
                  <a:pt x="93821" y="109091"/>
                  <a:pt x="124867" y="83671"/>
                  <a:pt x="128290" y="49203"/>
                </a:cubicBezTo>
                <a:cubicBezTo>
                  <a:pt x="153085" y="54918"/>
                  <a:pt x="171450" y="75486"/>
                  <a:pt x="171450" y="100013"/>
                </a:cubicBezTo>
                <a:cubicBezTo>
                  <a:pt x="171450" y="111800"/>
                  <a:pt x="167194" y="122694"/>
                  <a:pt x="160020" y="131445"/>
                </a:cubicBezTo>
                <a:lnTo>
                  <a:pt x="170617" y="151448"/>
                </a:lnTo>
                <a:cubicBezTo>
                  <a:pt x="172075" y="154216"/>
                  <a:pt x="171569" y="157609"/>
                  <a:pt x="169366" y="159841"/>
                </a:cubicBezTo>
                <a:cubicBezTo>
                  <a:pt x="167164" y="162074"/>
                  <a:pt x="163741" y="162580"/>
                  <a:pt x="160973" y="161092"/>
                </a:cubicBezTo>
                <a:lnTo>
                  <a:pt x="136684" y="148233"/>
                </a:lnTo>
                <a:cubicBezTo>
                  <a:pt x="129808" y="150912"/>
                  <a:pt x="122247" y="152400"/>
                  <a:pt x="114300" y="15240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50" name="Text 48"/>
          <p:cNvSpPr/>
          <p:nvPr/>
        </p:nvSpPr>
        <p:spPr>
          <a:xfrm>
            <a:off x="4737021" y="5200650"/>
            <a:ext cx="16097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assistance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8102561" y="3905250"/>
            <a:ext cx="3705225" cy="1885950"/>
          </a:xfrm>
          <a:custGeom>
            <a:avLst/>
            <a:gdLst/>
            <a:ahLst/>
            <a:cxnLst/>
            <a:rect l="l" t="t" r="r" b="b"/>
            <a:pathLst>
              <a:path w="3705225" h="1885950">
                <a:moveTo>
                  <a:pt x="114307" y="0"/>
                </a:moveTo>
                <a:lnTo>
                  <a:pt x="3590918" y="0"/>
                </a:lnTo>
                <a:cubicBezTo>
                  <a:pt x="3654048" y="0"/>
                  <a:pt x="3705225" y="51177"/>
                  <a:pt x="3705225" y="114307"/>
                </a:cubicBezTo>
                <a:lnTo>
                  <a:pt x="3705225" y="1771643"/>
                </a:lnTo>
                <a:cubicBezTo>
                  <a:pt x="3705225" y="1834773"/>
                  <a:pt x="3654048" y="1885950"/>
                  <a:pt x="3590918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114307"/>
                </a:lnTo>
                <a:cubicBezTo>
                  <a:pt x="0" y="51219"/>
                  <a:pt x="51219" y="0"/>
                  <a:pt x="114307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52" name="Shape 50"/>
          <p:cNvSpPr/>
          <p:nvPr/>
        </p:nvSpPr>
        <p:spPr>
          <a:xfrm>
            <a:off x="8316873" y="413385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96962" y="0"/>
                  <a:pt x="98673" y="372"/>
                  <a:pt x="100236" y="1079"/>
                </a:cubicBezTo>
                <a:lnTo>
                  <a:pt x="170334" y="30807"/>
                </a:lnTo>
                <a:cubicBezTo>
                  <a:pt x="178519" y="34268"/>
                  <a:pt x="184621" y="42342"/>
                  <a:pt x="184584" y="52090"/>
                </a:cubicBezTo>
                <a:cubicBezTo>
                  <a:pt x="184398" y="88999"/>
                  <a:pt x="169218" y="156530"/>
                  <a:pt x="105110" y="187226"/>
                </a:cubicBezTo>
                <a:cubicBezTo>
                  <a:pt x="98896" y="190202"/>
                  <a:pt x="91678" y="190202"/>
                  <a:pt x="85465" y="187226"/>
                </a:cubicBezTo>
                <a:cubicBezTo>
                  <a:pt x="21320" y="156530"/>
                  <a:pt x="6176" y="88999"/>
                  <a:pt x="5990" y="52090"/>
                </a:cubicBezTo>
                <a:cubicBezTo>
                  <a:pt x="5953" y="42342"/>
                  <a:pt x="12055" y="34268"/>
                  <a:pt x="20241" y="30807"/>
                </a:cubicBezTo>
                <a:lnTo>
                  <a:pt x="90301" y="1079"/>
                </a:lnTo>
                <a:cubicBezTo>
                  <a:pt x="91864" y="372"/>
                  <a:pt x="93538" y="0"/>
                  <a:pt x="95250" y="0"/>
                </a:cubicBezTo>
                <a:close/>
                <a:moveTo>
                  <a:pt x="95250" y="24854"/>
                </a:moveTo>
                <a:lnTo>
                  <a:pt x="95250" y="165534"/>
                </a:lnTo>
                <a:cubicBezTo>
                  <a:pt x="146596" y="140680"/>
                  <a:pt x="160400" y="85613"/>
                  <a:pt x="160734" y="52648"/>
                </a:cubicBezTo>
                <a:lnTo>
                  <a:pt x="95250" y="24892"/>
                </a:lnTo>
                <a:lnTo>
                  <a:pt x="95250" y="24892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3" name="Text 51"/>
          <p:cNvSpPr/>
          <p:nvPr/>
        </p:nvSpPr>
        <p:spPr>
          <a:xfrm>
            <a:off x="8531186" y="4095750"/>
            <a:ext cx="31813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Trust &amp; Security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8312111" y="45529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38100"/>
                </a:moveTo>
                <a:lnTo>
                  <a:pt x="0" y="47625"/>
                </a:lnTo>
                <a:lnTo>
                  <a:pt x="152400" y="47625"/>
                </a:lnTo>
                <a:lnTo>
                  <a:pt x="152400" y="38100"/>
                </a:lnTo>
                <a:cubicBezTo>
                  <a:pt x="152400" y="27593"/>
                  <a:pt x="143857" y="19050"/>
                  <a:pt x="133350" y="19050"/>
                </a:cubicBezTo>
                <a:lnTo>
                  <a:pt x="19050" y="19050"/>
                </a:lnTo>
                <a:cubicBezTo>
                  <a:pt x="8543" y="19050"/>
                  <a:pt x="0" y="27593"/>
                  <a:pt x="0" y="38100"/>
                </a:cubicBezTo>
                <a:close/>
                <a:moveTo>
                  <a:pt x="0" y="61912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61912"/>
                </a:lnTo>
                <a:lnTo>
                  <a:pt x="0" y="61912"/>
                </a:lnTo>
                <a:close/>
                <a:moveTo>
                  <a:pt x="19050" y="107156"/>
                </a:moveTo>
                <a:cubicBezTo>
                  <a:pt x="19050" y="103197"/>
                  <a:pt x="22235" y="100013"/>
                  <a:pt x="26194" y="100013"/>
                </a:cubicBezTo>
                <a:lnTo>
                  <a:pt x="40481" y="100013"/>
                </a:lnTo>
                <a:cubicBezTo>
                  <a:pt x="44440" y="100013"/>
                  <a:pt x="47625" y="103197"/>
                  <a:pt x="47625" y="107156"/>
                </a:cubicBezTo>
                <a:cubicBezTo>
                  <a:pt x="47625" y="111115"/>
                  <a:pt x="44440" y="114300"/>
                  <a:pt x="40481" y="114300"/>
                </a:cubicBezTo>
                <a:lnTo>
                  <a:pt x="26194" y="114300"/>
                </a:lnTo>
                <a:cubicBezTo>
                  <a:pt x="22235" y="114300"/>
                  <a:pt x="19050" y="111115"/>
                  <a:pt x="19050" y="107156"/>
                </a:cubicBezTo>
                <a:close/>
                <a:moveTo>
                  <a:pt x="61912" y="107156"/>
                </a:moveTo>
                <a:cubicBezTo>
                  <a:pt x="61912" y="103197"/>
                  <a:pt x="65097" y="100013"/>
                  <a:pt x="69056" y="100013"/>
                </a:cubicBezTo>
                <a:lnTo>
                  <a:pt x="88106" y="100013"/>
                </a:lnTo>
                <a:cubicBezTo>
                  <a:pt x="92065" y="100013"/>
                  <a:pt x="95250" y="103197"/>
                  <a:pt x="95250" y="107156"/>
                </a:cubicBezTo>
                <a:cubicBezTo>
                  <a:pt x="95250" y="111115"/>
                  <a:pt x="92065" y="114300"/>
                  <a:pt x="88106" y="114300"/>
                </a:cubicBezTo>
                <a:lnTo>
                  <a:pt x="69056" y="114300"/>
                </a:lnTo>
                <a:cubicBezTo>
                  <a:pt x="65097" y="114300"/>
                  <a:pt x="61912" y="111115"/>
                  <a:pt x="61912" y="107156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5" name="Text 53"/>
          <p:cNvSpPr/>
          <p:nvPr/>
        </p:nvSpPr>
        <p:spPr>
          <a:xfrm>
            <a:off x="8597861" y="4514850"/>
            <a:ext cx="18478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Secure payment (Visa/MC)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8331161" y="4895850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38100" y="28575"/>
                </a:moveTo>
                <a:lnTo>
                  <a:pt x="38100" y="47625"/>
                </a:lnTo>
                <a:lnTo>
                  <a:pt x="76200" y="47625"/>
                </a:lnTo>
                <a:lnTo>
                  <a:pt x="76200" y="28575"/>
                </a:lnTo>
                <a:cubicBezTo>
                  <a:pt x="76200" y="18068"/>
                  <a:pt x="67657" y="9525"/>
                  <a:pt x="57150" y="9525"/>
                </a:cubicBezTo>
                <a:cubicBezTo>
                  <a:pt x="46643" y="9525"/>
                  <a:pt x="38100" y="18068"/>
                  <a:pt x="38100" y="28575"/>
                </a:cubicBezTo>
                <a:close/>
                <a:moveTo>
                  <a:pt x="19050" y="47625"/>
                </a:moveTo>
                <a:lnTo>
                  <a:pt x="19050" y="28575"/>
                </a:lnTo>
                <a:cubicBezTo>
                  <a:pt x="19050" y="7531"/>
                  <a:pt x="36106" y="-9525"/>
                  <a:pt x="57150" y="-9525"/>
                </a:cubicBezTo>
                <a:cubicBezTo>
                  <a:pt x="78194" y="-9525"/>
                  <a:pt x="95250" y="7531"/>
                  <a:pt x="95250" y="28575"/>
                </a:cubicBezTo>
                <a:lnTo>
                  <a:pt x="95250" y="47625"/>
                </a:lnTo>
                <a:cubicBezTo>
                  <a:pt x="105757" y="47625"/>
                  <a:pt x="114300" y="56168"/>
                  <a:pt x="114300" y="66675"/>
                </a:cubicBezTo>
                <a:lnTo>
                  <a:pt x="114300" y="133350"/>
                </a:lnTo>
                <a:cubicBezTo>
                  <a:pt x="114300" y="143857"/>
                  <a:pt x="105757" y="152400"/>
                  <a:pt x="95250" y="152400"/>
                </a:cubicBezTo>
                <a:lnTo>
                  <a:pt x="19050" y="152400"/>
                </a:lnTo>
                <a:cubicBezTo>
                  <a:pt x="8543" y="152400"/>
                  <a:pt x="0" y="143857"/>
                  <a:pt x="0" y="133350"/>
                </a:cubicBezTo>
                <a:lnTo>
                  <a:pt x="0" y="66675"/>
                </a:lnTo>
                <a:cubicBezTo>
                  <a:pt x="0" y="56168"/>
                  <a:pt x="8543" y="47625"/>
                  <a:pt x="19050" y="47625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7" name="Text 55"/>
          <p:cNvSpPr/>
          <p:nvPr/>
        </p:nvSpPr>
        <p:spPr>
          <a:xfrm>
            <a:off x="8597861" y="4857750"/>
            <a:ext cx="15906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Encrypted transactions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8312111" y="5238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9" name="Text 57"/>
          <p:cNvSpPr/>
          <p:nvPr/>
        </p:nvSpPr>
        <p:spPr>
          <a:xfrm>
            <a:off x="8597861" y="5200650"/>
            <a:ext cx="17240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100% authentic products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381000" y="5943600"/>
            <a:ext cx="11430000" cy="533400"/>
          </a:xfrm>
          <a:custGeom>
            <a:avLst/>
            <a:gdLst/>
            <a:ahLst/>
            <a:cxnLst/>
            <a:rect l="l" t="t" r="r" b="b"/>
            <a:pathLst>
              <a:path w="11430000" h="533400">
                <a:moveTo>
                  <a:pt x="114302" y="0"/>
                </a:moveTo>
                <a:lnTo>
                  <a:pt x="11315698" y="0"/>
                </a:lnTo>
                <a:cubicBezTo>
                  <a:pt x="11378783" y="0"/>
                  <a:pt x="11430000" y="51217"/>
                  <a:pt x="11430000" y="114302"/>
                </a:cubicBezTo>
                <a:lnTo>
                  <a:pt x="11430000" y="419098"/>
                </a:lnTo>
                <a:cubicBezTo>
                  <a:pt x="11430000" y="482183"/>
                  <a:pt x="11378783" y="533400"/>
                  <a:pt x="11315698" y="533400"/>
                </a:cubicBezTo>
                <a:lnTo>
                  <a:pt x="114302" y="533400"/>
                </a:lnTo>
                <a:cubicBezTo>
                  <a:pt x="51217" y="533400"/>
                  <a:pt x="0" y="482183"/>
                  <a:pt x="0" y="419098"/>
                </a:cubicBezTo>
                <a:lnTo>
                  <a:pt x="0" y="114302"/>
                </a:lnTo>
                <a:cubicBezTo>
                  <a:pt x="0" y="51217"/>
                  <a:pt x="51217" y="0"/>
                  <a:pt x="114302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61" name="Shape 59"/>
          <p:cNvSpPr/>
          <p:nvPr/>
        </p:nvSpPr>
        <p:spPr>
          <a:xfrm>
            <a:off x="590550" y="6096000"/>
            <a:ext cx="171450" cy="228600"/>
          </a:xfrm>
          <a:custGeom>
            <a:avLst/>
            <a:gdLst/>
            <a:ahLst/>
            <a:cxnLst/>
            <a:rect l="l" t="t" r="r" b="b"/>
            <a:pathLst>
              <a:path w="171450" h="228600">
                <a:moveTo>
                  <a:pt x="7144" y="28575"/>
                </a:moveTo>
                <a:cubicBezTo>
                  <a:pt x="7144" y="12814"/>
                  <a:pt x="19958" y="0"/>
                  <a:pt x="35719" y="0"/>
                </a:cubicBezTo>
                <a:lnTo>
                  <a:pt x="135731" y="0"/>
                </a:lnTo>
                <a:cubicBezTo>
                  <a:pt x="151492" y="0"/>
                  <a:pt x="164306" y="12814"/>
                  <a:pt x="164306" y="28575"/>
                </a:cubicBezTo>
                <a:lnTo>
                  <a:pt x="164306" y="200025"/>
                </a:lnTo>
                <a:cubicBezTo>
                  <a:pt x="164306" y="215786"/>
                  <a:pt x="151492" y="228600"/>
                  <a:pt x="135731" y="228600"/>
                </a:cubicBezTo>
                <a:lnTo>
                  <a:pt x="35719" y="228600"/>
                </a:lnTo>
                <a:cubicBezTo>
                  <a:pt x="19958" y="228600"/>
                  <a:pt x="7144" y="215786"/>
                  <a:pt x="7144" y="200025"/>
                </a:cubicBezTo>
                <a:lnTo>
                  <a:pt x="7144" y="28575"/>
                </a:lnTo>
                <a:close/>
                <a:moveTo>
                  <a:pt x="35719" y="28575"/>
                </a:moveTo>
                <a:lnTo>
                  <a:pt x="35719" y="164306"/>
                </a:lnTo>
                <a:lnTo>
                  <a:pt x="135731" y="164306"/>
                </a:lnTo>
                <a:lnTo>
                  <a:pt x="135731" y="28575"/>
                </a:lnTo>
                <a:lnTo>
                  <a:pt x="35719" y="28575"/>
                </a:lnTo>
                <a:close/>
                <a:moveTo>
                  <a:pt x="85725" y="210741"/>
                </a:moveTo>
                <a:cubicBezTo>
                  <a:pt x="93628" y="210741"/>
                  <a:pt x="100013" y="204356"/>
                  <a:pt x="100013" y="196453"/>
                </a:cubicBezTo>
                <a:cubicBezTo>
                  <a:pt x="100013" y="188550"/>
                  <a:pt x="93628" y="182166"/>
                  <a:pt x="85725" y="182166"/>
                </a:cubicBezTo>
                <a:cubicBezTo>
                  <a:pt x="77822" y="182166"/>
                  <a:pt x="71438" y="188550"/>
                  <a:pt x="71438" y="196453"/>
                </a:cubicBezTo>
                <a:cubicBezTo>
                  <a:pt x="71438" y="204356"/>
                  <a:pt x="77822" y="210741"/>
                  <a:pt x="85725" y="210741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2" name="Text 60"/>
          <p:cNvSpPr/>
          <p:nvPr/>
        </p:nvSpPr>
        <p:spPr>
          <a:xfrm>
            <a:off x="971550" y="6096000"/>
            <a:ext cx="4438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Mobile-Responsive Design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with bilingual interface (French/Arabic)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5746671" y="609600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28575"/>
                </a:moveTo>
                <a:cubicBezTo>
                  <a:pt x="175915" y="28575"/>
                  <a:pt x="214313" y="66973"/>
                  <a:pt x="214313" y="114300"/>
                </a:cubicBezTo>
                <a:cubicBezTo>
                  <a:pt x="214313" y="161627"/>
                  <a:pt x="175915" y="200025"/>
                  <a:pt x="128588" y="200025"/>
                </a:cubicBezTo>
                <a:cubicBezTo>
                  <a:pt x="99477" y="200025"/>
                  <a:pt x="73715" y="185514"/>
                  <a:pt x="58222" y="163279"/>
                </a:cubicBezTo>
                <a:cubicBezTo>
                  <a:pt x="53712" y="156805"/>
                  <a:pt x="44782" y="155243"/>
                  <a:pt x="38308" y="159752"/>
                </a:cubicBezTo>
                <a:cubicBezTo>
                  <a:pt x="31834" y="164262"/>
                  <a:pt x="30272" y="173191"/>
                  <a:pt x="34781" y="179665"/>
                </a:cubicBezTo>
                <a:cubicBezTo>
                  <a:pt x="55409" y="209223"/>
                  <a:pt x="89743" y="228600"/>
                  <a:pt x="128588" y="228600"/>
                </a:cubicBezTo>
                <a:cubicBezTo>
                  <a:pt x="191720" y="228600"/>
                  <a:pt x="242888" y="177433"/>
                  <a:pt x="242888" y="114300"/>
                </a:cubicBezTo>
                <a:cubicBezTo>
                  <a:pt x="242888" y="51167"/>
                  <a:pt x="191720" y="0"/>
                  <a:pt x="128588" y="0"/>
                </a:cubicBezTo>
                <a:cubicBezTo>
                  <a:pt x="90324" y="0"/>
                  <a:pt x="56480" y="18797"/>
                  <a:pt x="35719" y="47640"/>
                </a:cubicBezTo>
                <a:lnTo>
                  <a:pt x="35719" y="35719"/>
                </a:lnTo>
                <a:cubicBezTo>
                  <a:pt x="35719" y="27816"/>
                  <a:pt x="29334" y="21431"/>
                  <a:pt x="21431" y="21431"/>
                </a:cubicBezTo>
                <a:cubicBezTo>
                  <a:pt x="13528" y="21431"/>
                  <a:pt x="7144" y="27816"/>
                  <a:pt x="7144" y="35719"/>
                </a:cubicBezTo>
                <a:lnTo>
                  <a:pt x="7144" y="85725"/>
                </a:lnTo>
                <a:cubicBezTo>
                  <a:pt x="7144" y="93628"/>
                  <a:pt x="13528" y="100013"/>
                  <a:pt x="21431" y="100013"/>
                </a:cubicBezTo>
                <a:lnTo>
                  <a:pt x="32415" y="100013"/>
                </a:lnTo>
                <a:cubicBezTo>
                  <a:pt x="32638" y="100013"/>
                  <a:pt x="32861" y="100013"/>
                  <a:pt x="33084" y="100013"/>
                </a:cubicBezTo>
                <a:lnTo>
                  <a:pt x="71482" y="100013"/>
                </a:lnTo>
                <a:cubicBezTo>
                  <a:pt x="79385" y="100013"/>
                  <a:pt x="85770" y="93628"/>
                  <a:pt x="85770" y="85725"/>
                </a:cubicBezTo>
                <a:cubicBezTo>
                  <a:pt x="85770" y="77822"/>
                  <a:pt x="79385" y="71438"/>
                  <a:pt x="71482" y="71438"/>
                </a:cubicBezTo>
                <a:lnTo>
                  <a:pt x="54382" y="71438"/>
                </a:lnTo>
                <a:cubicBezTo>
                  <a:pt x="69160" y="45809"/>
                  <a:pt x="96887" y="28575"/>
                  <a:pt x="128588" y="28575"/>
                </a:cubicBezTo>
                <a:close/>
                <a:moveTo>
                  <a:pt x="139303" y="67866"/>
                </a:moveTo>
                <a:cubicBezTo>
                  <a:pt x="139303" y="61927"/>
                  <a:pt x="134526" y="57150"/>
                  <a:pt x="128588" y="57150"/>
                </a:cubicBezTo>
                <a:cubicBezTo>
                  <a:pt x="122649" y="57150"/>
                  <a:pt x="117872" y="61927"/>
                  <a:pt x="117872" y="67866"/>
                </a:cubicBezTo>
                <a:lnTo>
                  <a:pt x="117872" y="114300"/>
                </a:lnTo>
                <a:cubicBezTo>
                  <a:pt x="117872" y="117157"/>
                  <a:pt x="118988" y="119881"/>
                  <a:pt x="120997" y="121890"/>
                </a:cubicBezTo>
                <a:lnTo>
                  <a:pt x="153144" y="154037"/>
                </a:lnTo>
                <a:cubicBezTo>
                  <a:pt x="157341" y="158234"/>
                  <a:pt x="164128" y="158234"/>
                  <a:pt x="168280" y="154037"/>
                </a:cubicBezTo>
                <a:cubicBezTo>
                  <a:pt x="172432" y="149840"/>
                  <a:pt x="172477" y="143054"/>
                  <a:pt x="168280" y="138901"/>
                </a:cubicBezTo>
                <a:lnTo>
                  <a:pt x="139258" y="109880"/>
                </a:lnTo>
                <a:lnTo>
                  <a:pt x="139258" y="67866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4" name="Text 62"/>
          <p:cNvSpPr/>
          <p:nvPr/>
        </p:nvSpPr>
        <p:spPr>
          <a:xfrm>
            <a:off x="6170533" y="6096000"/>
            <a:ext cx="2590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Order Tracking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&amp; history management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9114473" y="6096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6" name="Text 64"/>
          <p:cNvSpPr/>
          <p:nvPr/>
        </p:nvSpPr>
        <p:spPr>
          <a:xfrm>
            <a:off x="9524048" y="6096000"/>
            <a:ext cx="2209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Wishlist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&amp; favorites functionality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ages.pexels.com/821ddf02d625bb7468e1a465de6c457ccc96b5ee.jpeg">    </p:cNvPr>
          <p:cNvPicPr>
            <a:picLocks noChangeAspect="1"/>
          </p:cNvPicPr>
          <p:nvPr/>
        </p:nvPicPr>
        <p:blipFill>
          <a:blip r:embed="rId1"/>
          <a:srcRect l="0" r="0" t="31250" b="3125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B89A7A">
                  <a:alpha val="95000"/>
                </a:srgbClr>
              </a:gs>
              <a:gs pos="50000">
                <a:srgbClr val="B89A7A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17848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D8A05F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10672" y="1407082"/>
            <a:ext cx="68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02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485900" y="1616632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397682"/>
            <a:ext cx="6791325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Product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Universe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005500"/>
            <a:ext cx="1828800" cy="57150"/>
          </a:xfrm>
          <a:custGeom>
            <a:avLst/>
            <a:gdLst/>
            <a:ahLst/>
            <a:cxnLst/>
            <a:rect l="l" t="t" r="r" b="b"/>
            <a:pathLst>
              <a:path w="1828800" h="57150">
                <a:moveTo>
                  <a:pt x="0" y="0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367450"/>
            <a:ext cx="6591300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8F7F5">
                    <a:alpha val="90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Comprehensive skincare, beauty, and wellness solutions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060393"/>
            <a:ext cx="6496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7F5">
                    <a:alpha val="7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Eight specialized categories delivering targeted care for every skin concern and beauty need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8062" y="358062"/>
            <a:ext cx="11547489" cy="214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28" b="1" spc="56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UNIVERSE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8062" y="680317"/>
            <a:ext cx="11690714" cy="537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383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Product Categories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58062" y="1360634"/>
            <a:ext cx="1145797" cy="53709"/>
          </a:xfrm>
          <a:custGeom>
            <a:avLst/>
            <a:gdLst/>
            <a:ahLst/>
            <a:cxnLst/>
            <a:rect l="l" t="t" r="r" b="b"/>
            <a:pathLst>
              <a:path w="1145797" h="53709">
                <a:moveTo>
                  <a:pt x="0" y="0"/>
                </a:moveTo>
                <a:lnTo>
                  <a:pt x="1145797" y="0"/>
                </a:lnTo>
                <a:lnTo>
                  <a:pt x="1145797" y="53709"/>
                </a:lnTo>
                <a:lnTo>
                  <a:pt x="0" y="53709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Shape 3"/>
          <p:cNvSpPr/>
          <p:nvPr/>
        </p:nvSpPr>
        <p:spPr>
          <a:xfrm>
            <a:off x="375965" y="1593374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375965" y="1593374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Shape 5"/>
          <p:cNvSpPr/>
          <p:nvPr/>
        </p:nvSpPr>
        <p:spPr>
          <a:xfrm>
            <a:off x="572899" y="1772405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698220" y="1897727"/>
            <a:ext cx="179031" cy="179031"/>
          </a:xfrm>
          <a:custGeom>
            <a:avLst/>
            <a:gdLst/>
            <a:ahLst/>
            <a:cxnLst/>
            <a:rect l="l" t="t" r="r" b="b"/>
            <a:pathLst>
              <a:path w="179031" h="179031">
                <a:moveTo>
                  <a:pt x="89515" y="179031"/>
                </a:moveTo>
                <a:cubicBezTo>
                  <a:pt x="138920" y="179031"/>
                  <a:pt x="179031" y="138920"/>
                  <a:pt x="179031" y="89515"/>
                </a:cubicBezTo>
                <a:cubicBezTo>
                  <a:pt x="179031" y="40111"/>
                  <a:pt x="138920" y="0"/>
                  <a:pt x="89515" y="0"/>
                </a:cubicBezTo>
                <a:cubicBezTo>
                  <a:pt x="40111" y="0"/>
                  <a:pt x="0" y="40111"/>
                  <a:pt x="0" y="89515"/>
                </a:cubicBezTo>
                <a:cubicBezTo>
                  <a:pt x="0" y="138920"/>
                  <a:pt x="40111" y="179031"/>
                  <a:pt x="89515" y="179031"/>
                </a:cubicBezTo>
                <a:close/>
                <a:moveTo>
                  <a:pt x="57835" y="112559"/>
                </a:moveTo>
                <a:cubicBezTo>
                  <a:pt x="64969" y="122349"/>
                  <a:pt x="76508" y="128678"/>
                  <a:pt x="89515" y="128678"/>
                </a:cubicBezTo>
                <a:cubicBezTo>
                  <a:pt x="102523" y="128678"/>
                  <a:pt x="114062" y="122349"/>
                  <a:pt x="121195" y="112559"/>
                </a:cubicBezTo>
                <a:cubicBezTo>
                  <a:pt x="123923" y="108817"/>
                  <a:pt x="129168" y="107978"/>
                  <a:pt x="132909" y="110705"/>
                </a:cubicBezTo>
                <a:cubicBezTo>
                  <a:pt x="136651" y="113433"/>
                  <a:pt x="137490" y="118678"/>
                  <a:pt x="134763" y="122419"/>
                </a:cubicBezTo>
                <a:cubicBezTo>
                  <a:pt x="124587" y="136371"/>
                  <a:pt x="108118" y="145463"/>
                  <a:pt x="89515" y="145463"/>
                </a:cubicBezTo>
                <a:cubicBezTo>
                  <a:pt x="70913" y="145463"/>
                  <a:pt x="54444" y="136371"/>
                  <a:pt x="44268" y="122419"/>
                </a:cubicBezTo>
                <a:cubicBezTo>
                  <a:pt x="41541" y="118678"/>
                  <a:pt x="42380" y="113433"/>
                  <a:pt x="46121" y="110705"/>
                </a:cubicBezTo>
                <a:cubicBezTo>
                  <a:pt x="49863" y="107978"/>
                  <a:pt x="55108" y="108817"/>
                  <a:pt x="57835" y="112559"/>
                </a:cubicBezTo>
                <a:close/>
                <a:moveTo>
                  <a:pt x="50352" y="72731"/>
                </a:moveTo>
                <a:cubicBezTo>
                  <a:pt x="50352" y="66556"/>
                  <a:pt x="55366" y="61542"/>
                  <a:pt x="61542" y="61542"/>
                </a:cubicBezTo>
                <a:cubicBezTo>
                  <a:pt x="67717" y="61542"/>
                  <a:pt x="72731" y="66556"/>
                  <a:pt x="72731" y="72731"/>
                </a:cubicBezTo>
                <a:cubicBezTo>
                  <a:pt x="72731" y="78907"/>
                  <a:pt x="67717" y="83921"/>
                  <a:pt x="61542" y="83921"/>
                </a:cubicBezTo>
                <a:cubicBezTo>
                  <a:pt x="55366" y="83921"/>
                  <a:pt x="50352" y="78907"/>
                  <a:pt x="50352" y="72731"/>
                </a:cubicBezTo>
                <a:close/>
                <a:moveTo>
                  <a:pt x="117489" y="61542"/>
                </a:moveTo>
                <a:cubicBezTo>
                  <a:pt x="123665" y="61542"/>
                  <a:pt x="128678" y="66556"/>
                  <a:pt x="128678" y="72731"/>
                </a:cubicBezTo>
                <a:cubicBezTo>
                  <a:pt x="128678" y="78907"/>
                  <a:pt x="123665" y="83921"/>
                  <a:pt x="117489" y="83921"/>
                </a:cubicBezTo>
                <a:cubicBezTo>
                  <a:pt x="111313" y="83921"/>
                  <a:pt x="106300" y="78907"/>
                  <a:pt x="106300" y="72731"/>
                </a:cubicBezTo>
                <a:cubicBezTo>
                  <a:pt x="106300" y="66556"/>
                  <a:pt x="111313" y="61542"/>
                  <a:pt x="117489" y="61542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9" name="Text 7"/>
          <p:cNvSpPr/>
          <p:nvPr/>
        </p:nvSpPr>
        <p:spPr>
          <a:xfrm>
            <a:off x="1109991" y="1861921"/>
            <a:ext cx="554996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Visage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72899" y="2309498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Face Care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Complete facial skincare solutions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72899" y="2882396"/>
            <a:ext cx="742978" cy="250643"/>
          </a:xfrm>
          <a:custGeom>
            <a:avLst/>
            <a:gdLst/>
            <a:ahLst/>
            <a:cxnLst/>
            <a:rect l="l" t="t" r="r" b="b"/>
            <a:pathLst>
              <a:path w="742978" h="250643">
                <a:moveTo>
                  <a:pt x="125322" y="0"/>
                </a:moveTo>
                <a:lnTo>
                  <a:pt x="617656" y="0"/>
                </a:lnTo>
                <a:cubicBezTo>
                  <a:pt x="686870" y="0"/>
                  <a:pt x="742978" y="56108"/>
                  <a:pt x="742978" y="125322"/>
                </a:cubicBezTo>
                <a:lnTo>
                  <a:pt x="742978" y="125322"/>
                </a:lnTo>
                <a:cubicBezTo>
                  <a:pt x="742978" y="194535"/>
                  <a:pt x="686870" y="250643"/>
                  <a:pt x="617656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572899" y="2882396"/>
            <a:ext cx="805639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Cleansers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385251" y="2882396"/>
            <a:ext cx="868300" cy="250643"/>
          </a:xfrm>
          <a:custGeom>
            <a:avLst/>
            <a:gdLst/>
            <a:ahLst/>
            <a:cxnLst/>
            <a:rect l="l" t="t" r="r" b="b"/>
            <a:pathLst>
              <a:path w="868300" h="250643">
                <a:moveTo>
                  <a:pt x="125322" y="0"/>
                </a:moveTo>
                <a:lnTo>
                  <a:pt x="742978" y="0"/>
                </a:lnTo>
                <a:cubicBezTo>
                  <a:pt x="812191" y="0"/>
                  <a:pt x="868300" y="56108"/>
                  <a:pt x="868300" y="125322"/>
                </a:cubicBezTo>
                <a:lnTo>
                  <a:pt x="868300" y="125322"/>
                </a:lnTo>
                <a:cubicBezTo>
                  <a:pt x="868300" y="194535"/>
                  <a:pt x="812191" y="250643"/>
                  <a:pt x="742978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385251" y="2882396"/>
            <a:ext cx="93096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Moisturizers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72899" y="3204652"/>
            <a:ext cx="626608" cy="250643"/>
          </a:xfrm>
          <a:custGeom>
            <a:avLst/>
            <a:gdLst/>
            <a:ahLst/>
            <a:cxnLst/>
            <a:rect l="l" t="t" r="r" b="b"/>
            <a:pathLst>
              <a:path w="626608" h="250643">
                <a:moveTo>
                  <a:pt x="125322" y="0"/>
                </a:moveTo>
                <a:lnTo>
                  <a:pt x="501286" y="0"/>
                </a:lnTo>
                <a:cubicBezTo>
                  <a:pt x="570500" y="0"/>
                  <a:pt x="626608" y="56108"/>
                  <a:pt x="626608" y="125322"/>
                </a:cubicBezTo>
                <a:lnTo>
                  <a:pt x="626608" y="125322"/>
                </a:lnTo>
                <a:cubicBezTo>
                  <a:pt x="626608" y="194535"/>
                  <a:pt x="570500" y="250643"/>
                  <a:pt x="501286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572899" y="3204652"/>
            <a:ext cx="689269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Serums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1269105" y="3204652"/>
            <a:ext cx="554996" cy="250643"/>
          </a:xfrm>
          <a:custGeom>
            <a:avLst/>
            <a:gdLst/>
            <a:ahLst/>
            <a:cxnLst/>
            <a:rect l="l" t="t" r="r" b="b"/>
            <a:pathLst>
              <a:path w="554996" h="250643">
                <a:moveTo>
                  <a:pt x="125322" y="0"/>
                </a:moveTo>
                <a:lnTo>
                  <a:pt x="429674" y="0"/>
                </a:lnTo>
                <a:cubicBezTo>
                  <a:pt x="498887" y="0"/>
                  <a:pt x="554996" y="56108"/>
                  <a:pt x="554996" y="125322"/>
                </a:cubicBezTo>
                <a:lnTo>
                  <a:pt x="554996" y="125322"/>
                </a:lnTo>
                <a:cubicBezTo>
                  <a:pt x="554996" y="194535"/>
                  <a:pt x="498887" y="250643"/>
                  <a:pt x="429674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1269105" y="3204652"/>
            <a:ext cx="61765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Masks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80181" y="1593374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20" name="Shape 18"/>
          <p:cNvSpPr/>
          <p:nvPr/>
        </p:nvSpPr>
        <p:spPr>
          <a:xfrm>
            <a:off x="3280181" y="1593374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1" name="Shape 19"/>
          <p:cNvSpPr/>
          <p:nvPr/>
        </p:nvSpPr>
        <p:spPr>
          <a:xfrm>
            <a:off x="3477115" y="1772405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2" name="Shape 20"/>
          <p:cNvSpPr/>
          <p:nvPr/>
        </p:nvSpPr>
        <p:spPr>
          <a:xfrm>
            <a:off x="3602436" y="1897727"/>
            <a:ext cx="179031" cy="179031"/>
          </a:xfrm>
          <a:custGeom>
            <a:avLst/>
            <a:gdLst/>
            <a:ahLst/>
            <a:cxnLst/>
            <a:rect l="l" t="t" r="r" b="b"/>
            <a:pathLst>
              <a:path w="179031" h="179031">
                <a:moveTo>
                  <a:pt x="100705" y="11189"/>
                </a:moveTo>
                <a:cubicBezTo>
                  <a:pt x="100705" y="5000"/>
                  <a:pt x="95705" y="0"/>
                  <a:pt x="89515" y="0"/>
                </a:cubicBezTo>
                <a:cubicBezTo>
                  <a:pt x="83326" y="0"/>
                  <a:pt x="78326" y="5000"/>
                  <a:pt x="78326" y="11189"/>
                </a:cubicBezTo>
                <a:lnTo>
                  <a:pt x="78326" y="83921"/>
                </a:lnTo>
                <a:cubicBezTo>
                  <a:pt x="78326" y="86998"/>
                  <a:pt x="75808" y="89515"/>
                  <a:pt x="72731" y="89515"/>
                </a:cubicBezTo>
                <a:cubicBezTo>
                  <a:pt x="69654" y="89515"/>
                  <a:pt x="67137" y="86998"/>
                  <a:pt x="67137" y="83921"/>
                </a:cubicBezTo>
                <a:lnTo>
                  <a:pt x="67137" y="22379"/>
                </a:lnTo>
                <a:cubicBezTo>
                  <a:pt x="67137" y="16190"/>
                  <a:pt x="62136" y="11189"/>
                  <a:pt x="55947" y="11189"/>
                </a:cubicBezTo>
                <a:cubicBezTo>
                  <a:pt x="49758" y="11189"/>
                  <a:pt x="44758" y="16190"/>
                  <a:pt x="44758" y="22379"/>
                </a:cubicBezTo>
                <a:lnTo>
                  <a:pt x="44758" y="117489"/>
                </a:lnTo>
                <a:cubicBezTo>
                  <a:pt x="44758" y="118013"/>
                  <a:pt x="44758" y="118573"/>
                  <a:pt x="44793" y="119097"/>
                </a:cubicBezTo>
                <a:lnTo>
                  <a:pt x="23638" y="98956"/>
                </a:lnTo>
                <a:cubicBezTo>
                  <a:pt x="18043" y="93642"/>
                  <a:pt x="9196" y="93851"/>
                  <a:pt x="3846" y="99446"/>
                </a:cubicBezTo>
                <a:cubicBezTo>
                  <a:pt x="-1504" y="105041"/>
                  <a:pt x="-1259" y="113887"/>
                  <a:pt x="4336" y="119237"/>
                </a:cubicBezTo>
                <a:lnTo>
                  <a:pt x="43639" y="156652"/>
                </a:lnTo>
                <a:cubicBezTo>
                  <a:pt x="58710" y="171023"/>
                  <a:pt x="78746" y="179031"/>
                  <a:pt x="99586" y="179031"/>
                </a:cubicBezTo>
                <a:lnTo>
                  <a:pt x="106300" y="179031"/>
                </a:lnTo>
                <a:cubicBezTo>
                  <a:pt x="140287" y="179031"/>
                  <a:pt x="167841" y="151477"/>
                  <a:pt x="167841" y="117489"/>
                </a:cubicBezTo>
                <a:lnTo>
                  <a:pt x="167841" y="44758"/>
                </a:lnTo>
                <a:cubicBezTo>
                  <a:pt x="167841" y="38569"/>
                  <a:pt x="162841" y="33568"/>
                  <a:pt x="156652" y="33568"/>
                </a:cubicBezTo>
                <a:cubicBezTo>
                  <a:pt x="150463" y="33568"/>
                  <a:pt x="145463" y="38569"/>
                  <a:pt x="145463" y="44758"/>
                </a:cubicBezTo>
                <a:lnTo>
                  <a:pt x="145463" y="83921"/>
                </a:lnTo>
                <a:cubicBezTo>
                  <a:pt x="145463" y="86998"/>
                  <a:pt x="142945" y="89515"/>
                  <a:pt x="139868" y="89515"/>
                </a:cubicBezTo>
                <a:cubicBezTo>
                  <a:pt x="136791" y="89515"/>
                  <a:pt x="134273" y="86998"/>
                  <a:pt x="134273" y="83921"/>
                </a:cubicBezTo>
                <a:lnTo>
                  <a:pt x="134273" y="22379"/>
                </a:lnTo>
                <a:cubicBezTo>
                  <a:pt x="134273" y="16190"/>
                  <a:pt x="129273" y="11189"/>
                  <a:pt x="123084" y="11189"/>
                </a:cubicBezTo>
                <a:cubicBezTo>
                  <a:pt x="116895" y="11189"/>
                  <a:pt x="111894" y="16190"/>
                  <a:pt x="111894" y="22379"/>
                </a:cubicBezTo>
                <a:lnTo>
                  <a:pt x="111894" y="83921"/>
                </a:lnTo>
                <a:cubicBezTo>
                  <a:pt x="111894" y="86998"/>
                  <a:pt x="109377" y="89515"/>
                  <a:pt x="106300" y="89515"/>
                </a:cubicBezTo>
                <a:cubicBezTo>
                  <a:pt x="103222" y="89515"/>
                  <a:pt x="100705" y="86998"/>
                  <a:pt x="100705" y="83921"/>
                </a:cubicBezTo>
                <a:lnTo>
                  <a:pt x="100705" y="11189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23" name="Text 21"/>
          <p:cNvSpPr/>
          <p:nvPr/>
        </p:nvSpPr>
        <p:spPr>
          <a:xfrm>
            <a:off x="4014207" y="1861921"/>
            <a:ext cx="510238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Corps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3477115" y="2309498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Body Care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Nourishing body treatments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477115" y="2882396"/>
            <a:ext cx="859348" cy="250643"/>
          </a:xfrm>
          <a:custGeom>
            <a:avLst/>
            <a:gdLst/>
            <a:ahLst/>
            <a:cxnLst/>
            <a:rect l="l" t="t" r="r" b="b"/>
            <a:pathLst>
              <a:path w="859348" h="250643">
                <a:moveTo>
                  <a:pt x="125322" y="0"/>
                </a:moveTo>
                <a:lnTo>
                  <a:pt x="734026" y="0"/>
                </a:lnTo>
                <a:cubicBezTo>
                  <a:pt x="803240" y="0"/>
                  <a:pt x="859348" y="56108"/>
                  <a:pt x="859348" y="125322"/>
                </a:cubicBezTo>
                <a:lnTo>
                  <a:pt x="859348" y="125322"/>
                </a:lnTo>
                <a:cubicBezTo>
                  <a:pt x="859348" y="194535"/>
                  <a:pt x="803240" y="250643"/>
                  <a:pt x="734026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3477115" y="2882396"/>
            <a:ext cx="922009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Body Lotion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409194" y="2882396"/>
            <a:ext cx="787736" cy="250643"/>
          </a:xfrm>
          <a:custGeom>
            <a:avLst/>
            <a:gdLst/>
            <a:ahLst/>
            <a:cxnLst/>
            <a:rect l="l" t="t" r="r" b="b"/>
            <a:pathLst>
              <a:path w="787736" h="250643">
                <a:moveTo>
                  <a:pt x="125322" y="0"/>
                </a:moveTo>
                <a:lnTo>
                  <a:pt x="662414" y="0"/>
                </a:lnTo>
                <a:cubicBezTo>
                  <a:pt x="731627" y="0"/>
                  <a:pt x="787736" y="56108"/>
                  <a:pt x="787736" y="125322"/>
                </a:cubicBezTo>
                <a:lnTo>
                  <a:pt x="787736" y="125322"/>
                </a:lnTo>
                <a:cubicBezTo>
                  <a:pt x="787736" y="194535"/>
                  <a:pt x="731627" y="250643"/>
                  <a:pt x="662414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8" name="Text 26"/>
          <p:cNvSpPr/>
          <p:nvPr/>
        </p:nvSpPr>
        <p:spPr>
          <a:xfrm>
            <a:off x="4409194" y="2882396"/>
            <a:ext cx="85039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Hand Care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3477115" y="3204652"/>
            <a:ext cx="841445" cy="250643"/>
          </a:xfrm>
          <a:custGeom>
            <a:avLst/>
            <a:gdLst/>
            <a:ahLst/>
            <a:cxnLst/>
            <a:rect l="l" t="t" r="r" b="b"/>
            <a:pathLst>
              <a:path w="841445" h="250643">
                <a:moveTo>
                  <a:pt x="125322" y="0"/>
                </a:moveTo>
                <a:lnTo>
                  <a:pt x="716123" y="0"/>
                </a:lnTo>
                <a:cubicBezTo>
                  <a:pt x="785337" y="0"/>
                  <a:pt x="841445" y="56108"/>
                  <a:pt x="841445" y="125322"/>
                </a:cubicBezTo>
                <a:lnTo>
                  <a:pt x="841445" y="125322"/>
                </a:lnTo>
                <a:cubicBezTo>
                  <a:pt x="841445" y="194535"/>
                  <a:pt x="785337" y="250643"/>
                  <a:pt x="716123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3477115" y="3204652"/>
            <a:ext cx="90410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Shower Gel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4393305" y="3204652"/>
            <a:ext cx="734026" cy="250643"/>
          </a:xfrm>
          <a:custGeom>
            <a:avLst/>
            <a:gdLst/>
            <a:ahLst/>
            <a:cxnLst/>
            <a:rect l="l" t="t" r="r" b="b"/>
            <a:pathLst>
              <a:path w="734026" h="250643">
                <a:moveTo>
                  <a:pt x="125322" y="0"/>
                </a:moveTo>
                <a:lnTo>
                  <a:pt x="608705" y="0"/>
                </a:lnTo>
                <a:cubicBezTo>
                  <a:pt x="677918" y="0"/>
                  <a:pt x="734026" y="56108"/>
                  <a:pt x="734026" y="125322"/>
                </a:cubicBezTo>
                <a:lnTo>
                  <a:pt x="734026" y="125322"/>
                </a:lnTo>
                <a:cubicBezTo>
                  <a:pt x="734026" y="194535"/>
                  <a:pt x="677918" y="250643"/>
                  <a:pt x="608705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4393305" y="3204652"/>
            <a:ext cx="796687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Exfoliants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6184508" y="1593374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34" name="Shape 32"/>
          <p:cNvSpPr/>
          <p:nvPr/>
        </p:nvSpPr>
        <p:spPr>
          <a:xfrm>
            <a:off x="6184508" y="1593374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5" name="Shape 33"/>
          <p:cNvSpPr/>
          <p:nvPr/>
        </p:nvSpPr>
        <p:spPr>
          <a:xfrm>
            <a:off x="6381442" y="1772405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6" name="Shape 34"/>
          <p:cNvSpPr/>
          <p:nvPr/>
        </p:nvSpPr>
        <p:spPr>
          <a:xfrm>
            <a:off x="6506764" y="1897727"/>
            <a:ext cx="179031" cy="179031"/>
          </a:xfrm>
          <a:custGeom>
            <a:avLst/>
            <a:gdLst/>
            <a:ahLst/>
            <a:cxnLst/>
            <a:rect l="l" t="t" r="r" b="b"/>
            <a:pathLst>
              <a:path w="179031" h="179031">
                <a:moveTo>
                  <a:pt x="100705" y="11189"/>
                </a:moveTo>
                <a:cubicBezTo>
                  <a:pt x="100705" y="17379"/>
                  <a:pt x="105705" y="22379"/>
                  <a:pt x="111894" y="22379"/>
                </a:cubicBezTo>
                <a:lnTo>
                  <a:pt x="125881" y="22379"/>
                </a:lnTo>
                <a:cubicBezTo>
                  <a:pt x="130532" y="22379"/>
                  <a:pt x="134273" y="26120"/>
                  <a:pt x="134273" y="30771"/>
                </a:cubicBezTo>
                <a:cubicBezTo>
                  <a:pt x="134273" y="35422"/>
                  <a:pt x="130532" y="39163"/>
                  <a:pt x="125881" y="39163"/>
                </a:cubicBezTo>
                <a:lnTo>
                  <a:pt x="11189" y="39163"/>
                </a:lnTo>
                <a:cubicBezTo>
                  <a:pt x="5000" y="39163"/>
                  <a:pt x="0" y="44163"/>
                  <a:pt x="0" y="50352"/>
                </a:cubicBezTo>
                <a:cubicBezTo>
                  <a:pt x="0" y="56542"/>
                  <a:pt x="5000" y="61542"/>
                  <a:pt x="11189" y="61542"/>
                </a:cubicBezTo>
                <a:lnTo>
                  <a:pt x="125881" y="61542"/>
                </a:lnTo>
                <a:cubicBezTo>
                  <a:pt x="142875" y="61542"/>
                  <a:pt x="156652" y="47765"/>
                  <a:pt x="156652" y="30771"/>
                </a:cubicBezTo>
                <a:cubicBezTo>
                  <a:pt x="156652" y="13777"/>
                  <a:pt x="142875" y="0"/>
                  <a:pt x="125881" y="0"/>
                </a:cubicBezTo>
                <a:lnTo>
                  <a:pt x="111894" y="0"/>
                </a:lnTo>
                <a:cubicBezTo>
                  <a:pt x="105705" y="0"/>
                  <a:pt x="100705" y="5000"/>
                  <a:pt x="100705" y="11189"/>
                </a:cubicBezTo>
                <a:close/>
                <a:moveTo>
                  <a:pt x="123084" y="134273"/>
                </a:moveTo>
                <a:cubicBezTo>
                  <a:pt x="123084" y="140462"/>
                  <a:pt x="128084" y="145463"/>
                  <a:pt x="134273" y="145463"/>
                </a:cubicBezTo>
                <a:lnTo>
                  <a:pt x="145463" y="145463"/>
                </a:lnTo>
                <a:cubicBezTo>
                  <a:pt x="163995" y="145463"/>
                  <a:pt x="179031" y="130427"/>
                  <a:pt x="179031" y="111894"/>
                </a:cubicBezTo>
                <a:cubicBezTo>
                  <a:pt x="179031" y="93362"/>
                  <a:pt x="163995" y="78326"/>
                  <a:pt x="145463" y="78326"/>
                </a:cubicBezTo>
                <a:lnTo>
                  <a:pt x="11189" y="78326"/>
                </a:lnTo>
                <a:cubicBezTo>
                  <a:pt x="5000" y="78326"/>
                  <a:pt x="0" y="83326"/>
                  <a:pt x="0" y="89515"/>
                </a:cubicBezTo>
                <a:cubicBezTo>
                  <a:pt x="0" y="95705"/>
                  <a:pt x="5000" y="100705"/>
                  <a:pt x="11189" y="100705"/>
                </a:cubicBezTo>
                <a:lnTo>
                  <a:pt x="145463" y="100705"/>
                </a:lnTo>
                <a:cubicBezTo>
                  <a:pt x="151652" y="100705"/>
                  <a:pt x="156652" y="105705"/>
                  <a:pt x="156652" y="111894"/>
                </a:cubicBezTo>
                <a:cubicBezTo>
                  <a:pt x="156652" y="118083"/>
                  <a:pt x="151652" y="123084"/>
                  <a:pt x="145463" y="123084"/>
                </a:cubicBezTo>
                <a:lnTo>
                  <a:pt x="134273" y="123084"/>
                </a:lnTo>
                <a:cubicBezTo>
                  <a:pt x="128084" y="123084"/>
                  <a:pt x="123084" y="128084"/>
                  <a:pt x="123084" y="134273"/>
                </a:cubicBezTo>
                <a:close/>
                <a:moveTo>
                  <a:pt x="44758" y="179031"/>
                </a:moveTo>
                <a:lnTo>
                  <a:pt x="58744" y="179031"/>
                </a:lnTo>
                <a:cubicBezTo>
                  <a:pt x="75738" y="179031"/>
                  <a:pt x="89515" y="165254"/>
                  <a:pt x="89515" y="148260"/>
                </a:cubicBezTo>
                <a:cubicBezTo>
                  <a:pt x="89515" y="131266"/>
                  <a:pt x="75738" y="117489"/>
                  <a:pt x="58744" y="117489"/>
                </a:cubicBezTo>
                <a:lnTo>
                  <a:pt x="11189" y="117489"/>
                </a:lnTo>
                <a:cubicBezTo>
                  <a:pt x="5000" y="117489"/>
                  <a:pt x="0" y="122489"/>
                  <a:pt x="0" y="128678"/>
                </a:cubicBezTo>
                <a:cubicBezTo>
                  <a:pt x="0" y="134868"/>
                  <a:pt x="5000" y="139868"/>
                  <a:pt x="11189" y="139868"/>
                </a:cubicBezTo>
                <a:lnTo>
                  <a:pt x="58744" y="139868"/>
                </a:lnTo>
                <a:cubicBezTo>
                  <a:pt x="63395" y="139868"/>
                  <a:pt x="67137" y="143609"/>
                  <a:pt x="67137" y="148260"/>
                </a:cubicBezTo>
                <a:cubicBezTo>
                  <a:pt x="67137" y="152911"/>
                  <a:pt x="63395" y="156652"/>
                  <a:pt x="58744" y="156652"/>
                </a:cubicBezTo>
                <a:lnTo>
                  <a:pt x="44758" y="156652"/>
                </a:lnTo>
                <a:cubicBezTo>
                  <a:pt x="38569" y="156652"/>
                  <a:pt x="33568" y="161652"/>
                  <a:pt x="33568" y="167841"/>
                </a:cubicBezTo>
                <a:cubicBezTo>
                  <a:pt x="33568" y="174031"/>
                  <a:pt x="38569" y="179031"/>
                  <a:pt x="44758" y="179031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37" name="Text 35"/>
          <p:cNvSpPr/>
          <p:nvPr/>
        </p:nvSpPr>
        <p:spPr>
          <a:xfrm>
            <a:off x="6918535" y="1861921"/>
            <a:ext cx="716123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Cheveux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6381442" y="2309498"/>
            <a:ext cx="2434819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Hair Care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Solutions for healthy hair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381442" y="2649656"/>
            <a:ext cx="787736" cy="250643"/>
          </a:xfrm>
          <a:custGeom>
            <a:avLst/>
            <a:gdLst/>
            <a:ahLst/>
            <a:cxnLst/>
            <a:rect l="l" t="t" r="r" b="b"/>
            <a:pathLst>
              <a:path w="787736" h="250643">
                <a:moveTo>
                  <a:pt x="125322" y="0"/>
                </a:moveTo>
                <a:lnTo>
                  <a:pt x="662414" y="0"/>
                </a:lnTo>
                <a:cubicBezTo>
                  <a:pt x="731627" y="0"/>
                  <a:pt x="787736" y="56108"/>
                  <a:pt x="787736" y="125322"/>
                </a:cubicBezTo>
                <a:lnTo>
                  <a:pt x="787736" y="125322"/>
                </a:lnTo>
                <a:cubicBezTo>
                  <a:pt x="787736" y="194535"/>
                  <a:pt x="731627" y="250643"/>
                  <a:pt x="662414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381442" y="2649656"/>
            <a:ext cx="85039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Shampoos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7243252" y="2649656"/>
            <a:ext cx="904106" cy="250643"/>
          </a:xfrm>
          <a:custGeom>
            <a:avLst/>
            <a:gdLst/>
            <a:ahLst/>
            <a:cxnLst/>
            <a:rect l="l" t="t" r="r" b="b"/>
            <a:pathLst>
              <a:path w="904106" h="250643">
                <a:moveTo>
                  <a:pt x="125322" y="0"/>
                </a:moveTo>
                <a:lnTo>
                  <a:pt x="778784" y="0"/>
                </a:lnTo>
                <a:cubicBezTo>
                  <a:pt x="847997" y="0"/>
                  <a:pt x="904106" y="56108"/>
                  <a:pt x="904106" y="125322"/>
                </a:cubicBezTo>
                <a:lnTo>
                  <a:pt x="904106" y="125322"/>
                </a:lnTo>
                <a:cubicBezTo>
                  <a:pt x="904106" y="194535"/>
                  <a:pt x="847997" y="250643"/>
                  <a:pt x="778784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7243252" y="2649656"/>
            <a:ext cx="966767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Conditioners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6381442" y="2971912"/>
            <a:ext cx="832493" cy="250643"/>
          </a:xfrm>
          <a:custGeom>
            <a:avLst/>
            <a:gdLst/>
            <a:ahLst/>
            <a:cxnLst/>
            <a:rect l="l" t="t" r="r" b="b"/>
            <a:pathLst>
              <a:path w="832493" h="250643">
                <a:moveTo>
                  <a:pt x="125322" y="0"/>
                </a:moveTo>
                <a:lnTo>
                  <a:pt x="707172" y="0"/>
                </a:lnTo>
                <a:cubicBezTo>
                  <a:pt x="776385" y="0"/>
                  <a:pt x="832493" y="56108"/>
                  <a:pt x="832493" y="125322"/>
                </a:cubicBezTo>
                <a:lnTo>
                  <a:pt x="832493" y="125322"/>
                </a:lnTo>
                <a:cubicBezTo>
                  <a:pt x="832493" y="194535"/>
                  <a:pt x="776385" y="250643"/>
                  <a:pt x="707172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6381442" y="2971912"/>
            <a:ext cx="895154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Treatments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7281184" y="2971912"/>
            <a:ext cx="805639" cy="250643"/>
          </a:xfrm>
          <a:custGeom>
            <a:avLst/>
            <a:gdLst/>
            <a:ahLst/>
            <a:cxnLst/>
            <a:rect l="l" t="t" r="r" b="b"/>
            <a:pathLst>
              <a:path w="805639" h="250643">
                <a:moveTo>
                  <a:pt x="125322" y="0"/>
                </a:moveTo>
                <a:lnTo>
                  <a:pt x="680317" y="0"/>
                </a:lnTo>
                <a:cubicBezTo>
                  <a:pt x="749530" y="0"/>
                  <a:pt x="805639" y="56108"/>
                  <a:pt x="805639" y="125322"/>
                </a:cubicBezTo>
                <a:lnTo>
                  <a:pt x="805639" y="125322"/>
                </a:lnTo>
                <a:cubicBezTo>
                  <a:pt x="805639" y="194535"/>
                  <a:pt x="749530" y="250643"/>
                  <a:pt x="680317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46" name="Text 44"/>
          <p:cNvSpPr/>
          <p:nvPr/>
        </p:nvSpPr>
        <p:spPr>
          <a:xfrm>
            <a:off x="7281184" y="2971912"/>
            <a:ext cx="86830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Hair Masks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9088724" y="1593374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48" name="Shape 46"/>
          <p:cNvSpPr/>
          <p:nvPr/>
        </p:nvSpPr>
        <p:spPr>
          <a:xfrm>
            <a:off x="9088724" y="1593374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49" name="Shape 47"/>
          <p:cNvSpPr/>
          <p:nvPr/>
        </p:nvSpPr>
        <p:spPr>
          <a:xfrm>
            <a:off x="9285659" y="1772405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50" name="Shape 48"/>
          <p:cNvSpPr/>
          <p:nvPr/>
        </p:nvSpPr>
        <p:spPr>
          <a:xfrm>
            <a:off x="9433359" y="1897727"/>
            <a:ext cx="134273" cy="179031"/>
          </a:xfrm>
          <a:custGeom>
            <a:avLst/>
            <a:gdLst/>
            <a:ahLst/>
            <a:cxnLst/>
            <a:rect l="l" t="t" r="r" b="b"/>
            <a:pathLst>
              <a:path w="134273" h="179031">
                <a:moveTo>
                  <a:pt x="41960" y="30771"/>
                </a:moveTo>
                <a:cubicBezTo>
                  <a:pt x="41960" y="16876"/>
                  <a:pt x="53241" y="5595"/>
                  <a:pt x="67137" y="5595"/>
                </a:cubicBezTo>
                <a:cubicBezTo>
                  <a:pt x="81032" y="5595"/>
                  <a:pt x="92313" y="16876"/>
                  <a:pt x="92313" y="30771"/>
                </a:cubicBezTo>
                <a:cubicBezTo>
                  <a:pt x="92313" y="44666"/>
                  <a:pt x="81032" y="55947"/>
                  <a:pt x="67137" y="55947"/>
                </a:cubicBezTo>
                <a:cubicBezTo>
                  <a:pt x="53241" y="55947"/>
                  <a:pt x="41960" y="44666"/>
                  <a:pt x="41960" y="30771"/>
                </a:cubicBezTo>
                <a:close/>
                <a:moveTo>
                  <a:pt x="2692" y="50527"/>
                </a:moveTo>
                <a:cubicBezTo>
                  <a:pt x="7238" y="44268"/>
                  <a:pt x="15980" y="42904"/>
                  <a:pt x="22239" y="47450"/>
                </a:cubicBezTo>
                <a:lnTo>
                  <a:pt x="34897" y="56646"/>
                </a:lnTo>
                <a:cubicBezTo>
                  <a:pt x="44268" y="63465"/>
                  <a:pt x="55563" y="67137"/>
                  <a:pt x="67137" y="67137"/>
                </a:cubicBezTo>
                <a:cubicBezTo>
                  <a:pt x="78711" y="67137"/>
                  <a:pt x="90005" y="63465"/>
                  <a:pt x="99376" y="56646"/>
                </a:cubicBezTo>
                <a:lnTo>
                  <a:pt x="112034" y="47415"/>
                </a:lnTo>
                <a:cubicBezTo>
                  <a:pt x="118293" y="42869"/>
                  <a:pt x="127035" y="44268"/>
                  <a:pt x="131581" y="50492"/>
                </a:cubicBezTo>
                <a:cubicBezTo>
                  <a:pt x="136126" y="56716"/>
                  <a:pt x="134728" y="65493"/>
                  <a:pt x="128504" y="70039"/>
                </a:cubicBezTo>
                <a:lnTo>
                  <a:pt x="115846" y="79270"/>
                </a:lnTo>
                <a:cubicBezTo>
                  <a:pt x="111090" y="82732"/>
                  <a:pt x="106020" y="85634"/>
                  <a:pt x="100705" y="88012"/>
                </a:cubicBezTo>
                <a:lnTo>
                  <a:pt x="100705" y="100705"/>
                </a:lnTo>
                <a:lnTo>
                  <a:pt x="33568" y="100705"/>
                </a:lnTo>
                <a:lnTo>
                  <a:pt x="33568" y="88012"/>
                </a:lnTo>
                <a:cubicBezTo>
                  <a:pt x="28253" y="85669"/>
                  <a:pt x="23183" y="82732"/>
                  <a:pt x="18428" y="79270"/>
                </a:cubicBezTo>
                <a:lnTo>
                  <a:pt x="5770" y="70039"/>
                </a:lnTo>
                <a:cubicBezTo>
                  <a:pt x="-490" y="65493"/>
                  <a:pt x="-1853" y="56751"/>
                  <a:pt x="2692" y="50492"/>
                </a:cubicBezTo>
                <a:close/>
                <a:moveTo>
                  <a:pt x="34093" y="115146"/>
                </a:moveTo>
                <a:lnTo>
                  <a:pt x="55283" y="133679"/>
                </a:lnTo>
                <a:lnTo>
                  <a:pt x="46191" y="146686"/>
                </a:lnTo>
                <a:lnTo>
                  <a:pt x="54688" y="155183"/>
                </a:lnTo>
                <a:cubicBezTo>
                  <a:pt x="60143" y="160638"/>
                  <a:pt x="60143" y="169485"/>
                  <a:pt x="54688" y="174975"/>
                </a:cubicBezTo>
                <a:cubicBezTo>
                  <a:pt x="49233" y="180464"/>
                  <a:pt x="40387" y="180430"/>
                  <a:pt x="34897" y="174975"/>
                </a:cubicBezTo>
                <a:lnTo>
                  <a:pt x="18113" y="158191"/>
                </a:lnTo>
                <a:cubicBezTo>
                  <a:pt x="13287" y="153365"/>
                  <a:pt x="12623" y="145812"/>
                  <a:pt x="16504" y="140252"/>
                </a:cubicBezTo>
                <a:lnTo>
                  <a:pt x="34058" y="115146"/>
                </a:lnTo>
                <a:close/>
                <a:moveTo>
                  <a:pt x="79025" y="133679"/>
                </a:moveTo>
                <a:lnTo>
                  <a:pt x="100215" y="115146"/>
                </a:lnTo>
                <a:lnTo>
                  <a:pt x="117769" y="140252"/>
                </a:lnTo>
                <a:cubicBezTo>
                  <a:pt x="121650" y="145812"/>
                  <a:pt x="120986" y="153365"/>
                  <a:pt x="116195" y="158156"/>
                </a:cubicBezTo>
                <a:lnTo>
                  <a:pt x="99411" y="174940"/>
                </a:lnTo>
                <a:cubicBezTo>
                  <a:pt x="93956" y="180395"/>
                  <a:pt x="85110" y="180395"/>
                  <a:pt x="79620" y="174940"/>
                </a:cubicBezTo>
                <a:cubicBezTo>
                  <a:pt x="74130" y="169485"/>
                  <a:pt x="74165" y="160638"/>
                  <a:pt x="79620" y="155148"/>
                </a:cubicBezTo>
                <a:lnTo>
                  <a:pt x="88117" y="146651"/>
                </a:lnTo>
                <a:lnTo>
                  <a:pt x="79025" y="133644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51" name="Text 49"/>
          <p:cNvSpPr/>
          <p:nvPr/>
        </p:nvSpPr>
        <p:spPr>
          <a:xfrm>
            <a:off x="9822751" y="1861921"/>
            <a:ext cx="1181604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Bébé &amp; Maman</a:t>
            </a:r>
            <a:endParaRPr lang="en-US" sz="1600" dirty="0"/>
          </a:p>
        </p:txBody>
      </p:sp>
      <p:sp>
        <p:nvSpPr>
          <p:cNvPr id="52" name="Text 50"/>
          <p:cNvSpPr/>
          <p:nvPr/>
        </p:nvSpPr>
        <p:spPr>
          <a:xfrm>
            <a:off x="9285659" y="2309498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Baby &amp; Mom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Gentle care for families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9285659" y="2882396"/>
            <a:ext cx="769833" cy="250643"/>
          </a:xfrm>
          <a:custGeom>
            <a:avLst/>
            <a:gdLst/>
            <a:ahLst/>
            <a:cxnLst/>
            <a:rect l="l" t="t" r="r" b="b"/>
            <a:pathLst>
              <a:path w="769833" h="250643">
                <a:moveTo>
                  <a:pt x="125322" y="0"/>
                </a:moveTo>
                <a:lnTo>
                  <a:pt x="644511" y="0"/>
                </a:lnTo>
                <a:cubicBezTo>
                  <a:pt x="713724" y="0"/>
                  <a:pt x="769833" y="56108"/>
                  <a:pt x="769833" y="125322"/>
                </a:cubicBezTo>
                <a:lnTo>
                  <a:pt x="769833" y="125322"/>
                </a:lnTo>
                <a:cubicBezTo>
                  <a:pt x="769833" y="194535"/>
                  <a:pt x="713724" y="250643"/>
                  <a:pt x="644511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54" name="Text 52"/>
          <p:cNvSpPr/>
          <p:nvPr/>
        </p:nvSpPr>
        <p:spPr>
          <a:xfrm>
            <a:off x="9285659" y="2882396"/>
            <a:ext cx="832493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Baby Care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10124866" y="2882396"/>
            <a:ext cx="734026" cy="250643"/>
          </a:xfrm>
          <a:custGeom>
            <a:avLst/>
            <a:gdLst/>
            <a:ahLst/>
            <a:cxnLst/>
            <a:rect l="l" t="t" r="r" b="b"/>
            <a:pathLst>
              <a:path w="734026" h="250643">
                <a:moveTo>
                  <a:pt x="125322" y="0"/>
                </a:moveTo>
                <a:lnTo>
                  <a:pt x="608705" y="0"/>
                </a:lnTo>
                <a:cubicBezTo>
                  <a:pt x="677918" y="0"/>
                  <a:pt x="734026" y="56108"/>
                  <a:pt x="734026" y="125322"/>
                </a:cubicBezTo>
                <a:lnTo>
                  <a:pt x="734026" y="125322"/>
                </a:lnTo>
                <a:cubicBezTo>
                  <a:pt x="734026" y="194535"/>
                  <a:pt x="677918" y="250643"/>
                  <a:pt x="608705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56" name="Text 54"/>
          <p:cNvSpPr/>
          <p:nvPr/>
        </p:nvSpPr>
        <p:spPr>
          <a:xfrm>
            <a:off x="10124866" y="2882396"/>
            <a:ext cx="796687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Maternity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9285659" y="3204652"/>
            <a:ext cx="1038379" cy="250643"/>
          </a:xfrm>
          <a:custGeom>
            <a:avLst/>
            <a:gdLst/>
            <a:ahLst/>
            <a:cxnLst/>
            <a:rect l="l" t="t" r="r" b="b"/>
            <a:pathLst>
              <a:path w="1038379" h="250643">
                <a:moveTo>
                  <a:pt x="125322" y="0"/>
                </a:moveTo>
                <a:lnTo>
                  <a:pt x="913057" y="0"/>
                </a:lnTo>
                <a:cubicBezTo>
                  <a:pt x="982270" y="0"/>
                  <a:pt x="1038379" y="56108"/>
                  <a:pt x="1038379" y="125322"/>
                </a:cubicBezTo>
                <a:lnTo>
                  <a:pt x="1038379" y="125322"/>
                </a:lnTo>
                <a:cubicBezTo>
                  <a:pt x="1038379" y="194535"/>
                  <a:pt x="982270" y="250643"/>
                  <a:pt x="913057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58" name="Text 56"/>
          <p:cNvSpPr/>
          <p:nvPr/>
        </p:nvSpPr>
        <p:spPr>
          <a:xfrm>
            <a:off x="9285659" y="3204652"/>
            <a:ext cx="110104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Gentle Formula</a:t>
            </a:r>
            <a:endParaRPr lang="en-US" sz="1600" dirty="0"/>
          </a:p>
        </p:txBody>
      </p:sp>
      <p:sp>
        <p:nvSpPr>
          <p:cNvPr id="59" name="Shape 57"/>
          <p:cNvSpPr/>
          <p:nvPr/>
        </p:nvSpPr>
        <p:spPr>
          <a:xfrm>
            <a:off x="375965" y="4117709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60" name="Shape 58"/>
          <p:cNvSpPr/>
          <p:nvPr/>
        </p:nvSpPr>
        <p:spPr>
          <a:xfrm>
            <a:off x="375965" y="4117709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1" name="Shape 59"/>
          <p:cNvSpPr/>
          <p:nvPr/>
        </p:nvSpPr>
        <p:spPr>
          <a:xfrm>
            <a:off x="572899" y="4296740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62" name="Shape 60"/>
          <p:cNvSpPr/>
          <p:nvPr/>
        </p:nvSpPr>
        <p:spPr>
          <a:xfrm>
            <a:off x="687031" y="4422062"/>
            <a:ext cx="201410" cy="179031"/>
          </a:xfrm>
          <a:custGeom>
            <a:avLst/>
            <a:gdLst/>
            <a:ahLst/>
            <a:cxnLst/>
            <a:rect l="l" t="t" r="r" b="b"/>
            <a:pathLst>
              <a:path w="201410" h="179031">
                <a:moveTo>
                  <a:pt x="62311" y="-3532"/>
                </a:moveTo>
                <a:cubicBezTo>
                  <a:pt x="64899" y="-4616"/>
                  <a:pt x="67836" y="-4301"/>
                  <a:pt x="70179" y="-2762"/>
                </a:cubicBezTo>
                <a:lnTo>
                  <a:pt x="100880" y="17588"/>
                </a:lnTo>
                <a:lnTo>
                  <a:pt x="131581" y="-2762"/>
                </a:lnTo>
                <a:cubicBezTo>
                  <a:pt x="133923" y="-4301"/>
                  <a:pt x="136861" y="-4581"/>
                  <a:pt x="139448" y="-3532"/>
                </a:cubicBezTo>
                <a:cubicBezTo>
                  <a:pt x="142036" y="-2483"/>
                  <a:pt x="143854" y="-175"/>
                  <a:pt x="144414" y="2553"/>
                </a:cubicBezTo>
                <a:lnTo>
                  <a:pt x="151722" y="38638"/>
                </a:lnTo>
                <a:lnTo>
                  <a:pt x="187808" y="45947"/>
                </a:lnTo>
                <a:cubicBezTo>
                  <a:pt x="190535" y="46506"/>
                  <a:pt x="192843" y="48394"/>
                  <a:pt x="193892" y="50947"/>
                </a:cubicBezTo>
                <a:cubicBezTo>
                  <a:pt x="194941" y="53499"/>
                  <a:pt x="194661" y="56472"/>
                  <a:pt x="193123" y="58814"/>
                </a:cubicBezTo>
                <a:lnTo>
                  <a:pt x="172772" y="89515"/>
                </a:lnTo>
                <a:lnTo>
                  <a:pt x="193123" y="120216"/>
                </a:lnTo>
                <a:cubicBezTo>
                  <a:pt x="194661" y="122559"/>
                  <a:pt x="194941" y="125496"/>
                  <a:pt x="193892" y="128084"/>
                </a:cubicBezTo>
                <a:cubicBezTo>
                  <a:pt x="192843" y="130672"/>
                  <a:pt x="190535" y="132560"/>
                  <a:pt x="187808" y="133084"/>
                </a:cubicBezTo>
                <a:lnTo>
                  <a:pt x="151687" y="140357"/>
                </a:lnTo>
                <a:lnTo>
                  <a:pt x="144414" y="176478"/>
                </a:lnTo>
                <a:cubicBezTo>
                  <a:pt x="143854" y="179206"/>
                  <a:pt x="141966" y="181513"/>
                  <a:pt x="139413" y="182563"/>
                </a:cubicBezTo>
                <a:cubicBezTo>
                  <a:pt x="136861" y="183612"/>
                  <a:pt x="133888" y="183332"/>
                  <a:pt x="131546" y="181793"/>
                </a:cubicBezTo>
                <a:lnTo>
                  <a:pt x="100845" y="161442"/>
                </a:lnTo>
                <a:lnTo>
                  <a:pt x="70144" y="181793"/>
                </a:lnTo>
                <a:cubicBezTo>
                  <a:pt x="67801" y="183332"/>
                  <a:pt x="64864" y="183612"/>
                  <a:pt x="62276" y="182563"/>
                </a:cubicBezTo>
                <a:cubicBezTo>
                  <a:pt x="59689" y="181513"/>
                  <a:pt x="57800" y="179206"/>
                  <a:pt x="57276" y="176478"/>
                </a:cubicBezTo>
                <a:lnTo>
                  <a:pt x="50003" y="140357"/>
                </a:lnTo>
                <a:lnTo>
                  <a:pt x="13882" y="133049"/>
                </a:lnTo>
                <a:cubicBezTo>
                  <a:pt x="11154" y="132490"/>
                  <a:pt x="8847" y="130602"/>
                  <a:pt x="7798" y="128049"/>
                </a:cubicBezTo>
                <a:cubicBezTo>
                  <a:pt x="6749" y="125496"/>
                  <a:pt x="7028" y="122524"/>
                  <a:pt x="8567" y="120181"/>
                </a:cubicBezTo>
                <a:lnTo>
                  <a:pt x="28918" y="89515"/>
                </a:lnTo>
                <a:lnTo>
                  <a:pt x="8567" y="58814"/>
                </a:lnTo>
                <a:cubicBezTo>
                  <a:pt x="7028" y="56472"/>
                  <a:pt x="6749" y="53534"/>
                  <a:pt x="7798" y="50947"/>
                </a:cubicBezTo>
                <a:cubicBezTo>
                  <a:pt x="8847" y="48359"/>
                  <a:pt x="11154" y="46471"/>
                  <a:pt x="13882" y="45947"/>
                </a:cubicBezTo>
                <a:lnTo>
                  <a:pt x="50003" y="38673"/>
                </a:lnTo>
                <a:lnTo>
                  <a:pt x="57311" y="2553"/>
                </a:lnTo>
                <a:cubicBezTo>
                  <a:pt x="57870" y="-175"/>
                  <a:pt x="59759" y="-2483"/>
                  <a:pt x="62311" y="-3532"/>
                </a:cubicBezTo>
                <a:close/>
                <a:moveTo>
                  <a:pt x="72591" y="89515"/>
                </a:moveTo>
                <a:cubicBezTo>
                  <a:pt x="72591" y="79471"/>
                  <a:pt x="77950" y="70190"/>
                  <a:pt x="86648" y="65168"/>
                </a:cubicBezTo>
                <a:cubicBezTo>
                  <a:pt x="95346" y="60146"/>
                  <a:pt x="106063" y="60146"/>
                  <a:pt x="114762" y="65168"/>
                </a:cubicBezTo>
                <a:cubicBezTo>
                  <a:pt x="123460" y="70190"/>
                  <a:pt x="128818" y="79471"/>
                  <a:pt x="128818" y="89515"/>
                </a:cubicBezTo>
                <a:cubicBezTo>
                  <a:pt x="128818" y="105032"/>
                  <a:pt x="116221" y="117629"/>
                  <a:pt x="100705" y="117629"/>
                </a:cubicBezTo>
                <a:cubicBezTo>
                  <a:pt x="85189" y="117629"/>
                  <a:pt x="72591" y="105032"/>
                  <a:pt x="72591" y="89515"/>
                </a:cubicBezTo>
                <a:close/>
                <a:moveTo>
                  <a:pt x="145602" y="89515"/>
                </a:moveTo>
                <a:cubicBezTo>
                  <a:pt x="145602" y="64736"/>
                  <a:pt x="125484" y="44618"/>
                  <a:pt x="100705" y="44618"/>
                </a:cubicBezTo>
                <a:cubicBezTo>
                  <a:pt x="75925" y="44618"/>
                  <a:pt x="55807" y="64736"/>
                  <a:pt x="55807" y="89515"/>
                </a:cubicBezTo>
                <a:cubicBezTo>
                  <a:pt x="55807" y="105556"/>
                  <a:pt x="64365" y="120378"/>
                  <a:pt x="78256" y="128398"/>
                </a:cubicBezTo>
                <a:cubicBezTo>
                  <a:pt x="92147" y="136418"/>
                  <a:pt x="109262" y="136418"/>
                  <a:pt x="123154" y="128398"/>
                </a:cubicBezTo>
                <a:cubicBezTo>
                  <a:pt x="137045" y="120378"/>
                  <a:pt x="145602" y="105556"/>
                  <a:pt x="145602" y="89515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63" name="Text 61"/>
          <p:cNvSpPr/>
          <p:nvPr/>
        </p:nvSpPr>
        <p:spPr>
          <a:xfrm>
            <a:off x="1109991" y="4386256"/>
            <a:ext cx="581850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Solaire</a:t>
            </a:r>
            <a:endParaRPr lang="en-US" sz="1600" dirty="0"/>
          </a:p>
        </p:txBody>
      </p:sp>
      <p:sp>
        <p:nvSpPr>
          <p:cNvPr id="64" name="Text 62"/>
          <p:cNvSpPr/>
          <p:nvPr/>
        </p:nvSpPr>
        <p:spPr>
          <a:xfrm>
            <a:off x="572899" y="4833833"/>
            <a:ext cx="2434819" cy="2327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Sun Care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Advanced UV protection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572899" y="5173991"/>
            <a:ext cx="653463" cy="250643"/>
          </a:xfrm>
          <a:custGeom>
            <a:avLst/>
            <a:gdLst/>
            <a:ahLst/>
            <a:cxnLst/>
            <a:rect l="l" t="t" r="r" b="b"/>
            <a:pathLst>
              <a:path w="653463" h="250643">
                <a:moveTo>
                  <a:pt x="125322" y="0"/>
                </a:moveTo>
                <a:lnTo>
                  <a:pt x="528141" y="0"/>
                </a:lnTo>
                <a:cubicBezTo>
                  <a:pt x="597354" y="0"/>
                  <a:pt x="653463" y="56108"/>
                  <a:pt x="653463" y="125322"/>
                </a:cubicBezTo>
                <a:lnTo>
                  <a:pt x="653463" y="125322"/>
                </a:lnTo>
                <a:cubicBezTo>
                  <a:pt x="653463" y="194535"/>
                  <a:pt x="597354" y="250643"/>
                  <a:pt x="528141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66" name="Text 64"/>
          <p:cNvSpPr/>
          <p:nvPr/>
        </p:nvSpPr>
        <p:spPr>
          <a:xfrm>
            <a:off x="572899" y="5173991"/>
            <a:ext cx="716123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SPF 50+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1296631" y="5173991"/>
            <a:ext cx="1065233" cy="250643"/>
          </a:xfrm>
          <a:custGeom>
            <a:avLst/>
            <a:gdLst/>
            <a:ahLst/>
            <a:cxnLst/>
            <a:rect l="l" t="t" r="r" b="b"/>
            <a:pathLst>
              <a:path w="1065233" h="250643">
                <a:moveTo>
                  <a:pt x="125322" y="0"/>
                </a:moveTo>
                <a:lnTo>
                  <a:pt x="939912" y="0"/>
                </a:lnTo>
                <a:cubicBezTo>
                  <a:pt x="1009125" y="0"/>
                  <a:pt x="1065233" y="56108"/>
                  <a:pt x="1065233" y="125322"/>
                </a:cubicBezTo>
                <a:lnTo>
                  <a:pt x="1065233" y="125322"/>
                </a:lnTo>
                <a:cubicBezTo>
                  <a:pt x="1065233" y="194535"/>
                  <a:pt x="1009125" y="250643"/>
                  <a:pt x="939912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68" name="Text 66"/>
          <p:cNvSpPr/>
          <p:nvPr/>
        </p:nvSpPr>
        <p:spPr>
          <a:xfrm>
            <a:off x="1296631" y="5173991"/>
            <a:ext cx="1127894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Face Sunscreen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572899" y="5496247"/>
            <a:ext cx="1074185" cy="250643"/>
          </a:xfrm>
          <a:custGeom>
            <a:avLst/>
            <a:gdLst/>
            <a:ahLst/>
            <a:cxnLst/>
            <a:rect l="l" t="t" r="r" b="b"/>
            <a:pathLst>
              <a:path w="1074185" h="250643">
                <a:moveTo>
                  <a:pt x="125322" y="0"/>
                </a:moveTo>
                <a:lnTo>
                  <a:pt x="948863" y="0"/>
                </a:lnTo>
                <a:cubicBezTo>
                  <a:pt x="1018077" y="0"/>
                  <a:pt x="1074185" y="56108"/>
                  <a:pt x="1074185" y="125322"/>
                </a:cubicBezTo>
                <a:lnTo>
                  <a:pt x="1074185" y="125322"/>
                </a:lnTo>
                <a:cubicBezTo>
                  <a:pt x="1074185" y="194535"/>
                  <a:pt x="1018077" y="250643"/>
                  <a:pt x="948863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70" name="Text 68"/>
          <p:cNvSpPr/>
          <p:nvPr/>
        </p:nvSpPr>
        <p:spPr>
          <a:xfrm>
            <a:off x="572899" y="5496247"/>
            <a:ext cx="113684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Body Protection</a:t>
            </a:r>
            <a:endParaRPr lang="en-US" sz="1600" dirty="0"/>
          </a:p>
        </p:txBody>
      </p:sp>
      <p:sp>
        <p:nvSpPr>
          <p:cNvPr id="71" name="Shape 69"/>
          <p:cNvSpPr/>
          <p:nvPr/>
        </p:nvSpPr>
        <p:spPr>
          <a:xfrm>
            <a:off x="3280181" y="4117709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72" name="Shape 70"/>
          <p:cNvSpPr/>
          <p:nvPr/>
        </p:nvSpPr>
        <p:spPr>
          <a:xfrm>
            <a:off x="3280181" y="4117709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3" name="Shape 71"/>
          <p:cNvSpPr/>
          <p:nvPr/>
        </p:nvSpPr>
        <p:spPr>
          <a:xfrm>
            <a:off x="3477115" y="4296740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74" name="Shape 72"/>
          <p:cNvSpPr/>
          <p:nvPr/>
        </p:nvSpPr>
        <p:spPr>
          <a:xfrm>
            <a:off x="3602436" y="4422062"/>
            <a:ext cx="179031" cy="179031"/>
          </a:xfrm>
          <a:custGeom>
            <a:avLst/>
            <a:gdLst/>
            <a:ahLst/>
            <a:cxnLst/>
            <a:rect l="l" t="t" r="r" b="b"/>
            <a:pathLst>
              <a:path w="179031" h="179031">
                <a:moveTo>
                  <a:pt x="22379" y="39163"/>
                </a:moveTo>
                <a:cubicBezTo>
                  <a:pt x="22379" y="29897"/>
                  <a:pt x="29897" y="22379"/>
                  <a:pt x="39163" y="22379"/>
                </a:cubicBezTo>
                <a:cubicBezTo>
                  <a:pt x="48429" y="22379"/>
                  <a:pt x="55947" y="29897"/>
                  <a:pt x="55947" y="39163"/>
                </a:cubicBezTo>
                <a:lnTo>
                  <a:pt x="55947" y="78326"/>
                </a:lnTo>
                <a:lnTo>
                  <a:pt x="22379" y="78326"/>
                </a:lnTo>
                <a:lnTo>
                  <a:pt x="22379" y="39163"/>
                </a:lnTo>
                <a:close/>
                <a:moveTo>
                  <a:pt x="61542" y="128678"/>
                </a:moveTo>
                <a:cubicBezTo>
                  <a:pt x="61542" y="111650"/>
                  <a:pt x="67871" y="96089"/>
                  <a:pt x="78326" y="84270"/>
                </a:cubicBezTo>
                <a:lnTo>
                  <a:pt x="78326" y="39163"/>
                </a:lnTo>
                <a:cubicBezTo>
                  <a:pt x="78326" y="17518"/>
                  <a:pt x="60808" y="0"/>
                  <a:pt x="39163" y="0"/>
                </a:cubicBezTo>
                <a:cubicBezTo>
                  <a:pt x="17518" y="0"/>
                  <a:pt x="0" y="17518"/>
                  <a:pt x="0" y="39163"/>
                </a:cubicBezTo>
                <a:lnTo>
                  <a:pt x="0" y="139868"/>
                </a:lnTo>
                <a:cubicBezTo>
                  <a:pt x="0" y="161512"/>
                  <a:pt x="17518" y="179031"/>
                  <a:pt x="39163" y="179031"/>
                </a:cubicBezTo>
                <a:cubicBezTo>
                  <a:pt x="52206" y="179031"/>
                  <a:pt x="63745" y="172667"/>
                  <a:pt x="70878" y="162841"/>
                </a:cubicBezTo>
                <a:cubicBezTo>
                  <a:pt x="64934" y="152841"/>
                  <a:pt x="61542" y="141162"/>
                  <a:pt x="61542" y="128678"/>
                </a:cubicBezTo>
                <a:close/>
                <a:moveTo>
                  <a:pt x="84165" y="152246"/>
                </a:moveTo>
                <a:cubicBezTo>
                  <a:pt x="85774" y="155288"/>
                  <a:pt x="89865" y="155638"/>
                  <a:pt x="92313" y="153190"/>
                </a:cubicBezTo>
                <a:lnTo>
                  <a:pt x="153190" y="92313"/>
                </a:lnTo>
                <a:cubicBezTo>
                  <a:pt x="155638" y="89865"/>
                  <a:pt x="155288" y="85774"/>
                  <a:pt x="152246" y="84165"/>
                </a:cubicBezTo>
                <a:cubicBezTo>
                  <a:pt x="145218" y="80424"/>
                  <a:pt x="137210" y="78326"/>
                  <a:pt x="128678" y="78326"/>
                </a:cubicBezTo>
                <a:cubicBezTo>
                  <a:pt x="100880" y="78326"/>
                  <a:pt x="78326" y="100880"/>
                  <a:pt x="78326" y="128678"/>
                </a:cubicBezTo>
                <a:cubicBezTo>
                  <a:pt x="78326" y="137175"/>
                  <a:pt x="80424" y="145218"/>
                  <a:pt x="84165" y="152246"/>
                </a:cubicBezTo>
                <a:close/>
                <a:moveTo>
                  <a:pt x="104167" y="165044"/>
                </a:moveTo>
                <a:cubicBezTo>
                  <a:pt x="101719" y="167492"/>
                  <a:pt x="102069" y="171583"/>
                  <a:pt x="105111" y="173191"/>
                </a:cubicBezTo>
                <a:cubicBezTo>
                  <a:pt x="112139" y="176933"/>
                  <a:pt x="120146" y="179031"/>
                  <a:pt x="128678" y="179031"/>
                </a:cubicBezTo>
                <a:cubicBezTo>
                  <a:pt x="156477" y="179031"/>
                  <a:pt x="179031" y="156477"/>
                  <a:pt x="179031" y="128678"/>
                </a:cubicBezTo>
                <a:cubicBezTo>
                  <a:pt x="179031" y="120181"/>
                  <a:pt x="176933" y="112139"/>
                  <a:pt x="173191" y="105111"/>
                </a:cubicBezTo>
                <a:cubicBezTo>
                  <a:pt x="171583" y="102069"/>
                  <a:pt x="167492" y="101719"/>
                  <a:pt x="165044" y="104167"/>
                </a:cubicBezTo>
                <a:lnTo>
                  <a:pt x="104167" y="165044"/>
                </a:ln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75" name="Text 73"/>
          <p:cNvSpPr/>
          <p:nvPr/>
        </p:nvSpPr>
        <p:spPr>
          <a:xfrm>
            <a:off x="4014207" y="4386256"/>
            <a:ext cx="1092088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Compléments</a:t>
            </a:r>
            <a:endParaRPr lang="en-US" sz="1600" dirty="0"/>
          </a:p>
        </p:txBody>
      </p:sp>
      <p:sp>
        <p:nvSpPr>
          <p:cNvPr id="76" name="Text 74"/>
          <p:cNvSpPr/>
          <p:nvPr/>
        </p:nvSpPr>
        <p:spPr>
          <a:xfrm>
            <a:off x="3477115" y="4833833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Supplements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Nutritional wellness support</a:t>
            </a:r>
            <a:endParaRPr lang="en-US" sz="1600" dirty="0"/>
          </a:p>
        </p:txBody>
      </p:sp>
      <p:sp>
        <p:nvSpPr>
          <p:cNvPr id="77" name="Shape 75"/>
          <p:cNvSpPr/>
          <p:nvPr/>
        </p:nvSpPr>
        <p:spPr>
          <a:xfrm>
            <a:off x="3477115" y="5406731"/>
            <a:ext cx="689269" cy="250643"/>
          </a:xfrm>
          <a:custGeom>
            <a:avLst/>
            <a:gdLst/>
            <a:ahLst/>
            <a:cxnLst/>
            <a:rect l="l" t="t" r="r" b="b"/>
            <a:pathLst>
              <a:path w="689269" h="250643">
                <a:moveTo>
                  <a:pt x="125322" y="0"/>
                </a:moveTo>
                <a:lnTo>
                  <a:pt x="563947" y="0"/>
                </a:lnTo>
                <a:cubicBezTo>
                  <a:pt x="633160" y="0"/>
                  <a:pt x="689269" y="56108"/>
                  <a:pt x="689269" y="125322"/>
                </a:cubicBezTo>
                <a:lnTo>
                  <a:pt x="689269" y="125322"/>
                </a:lnTo>
                <a:cubicBezTo>
                  <a:pt x="689269" y="194535"/>
                  <a:pt x="633160" y="250643"/>
                  <a:pt x="563947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78" name="Text 76"/>
          <p:cNvSpPr/>
          <p:nvPr/>
        </p:nvSpPr>
        <p:spPr>
          <a:xfrm>
            <a:off x="3477115" y="5406731"/>
            <a:ext cx="75193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Vitamins</a:t>
            </a:r>
            <a:endParaRPr lang="en-US" sz="1600" dirty="0"/>
          </a:p>
        </p:txBody>
      </p:sp>
      <p:sp>
        <p:nvSpPr>
          <p:cNvPr id="79" name="Shape 77"/>
          <p:cNvSpPr/>
          <p:nvPr/>
        </p:nvSpPr>
        <p:spPr>
          <a:xfrm>
            <a:off x="4233856" y="5406731"/>
            <a:ext cx="671366" cy="250643"/>
          </a:xfrm>
          <a:custGeom>
            <a:avLst/>
            <a:gdLst/>
            <a:ahLst/>
            <a:cxnLst/>
            <a:rect l="l" t="t" r="r" b="b"/>
            <a:pathLst>
              <a:path w="671366" h="250643">
                <a:moveTo>
                  <a:pt x="125322" y="0"/>
                </a:moveTo>
                <a:lnTo>
                  <a:pt x="546044" y="0"/>
                </a:lnTo>
                <a:cubicBezTo>
                  <a:pt x="615257" y="0"/>
                  <a:pt x="671366" y="56108"/>
                  <a:pt x="671366" y="125322"/>
                </a:cubicBezTo>
                <a:lnTo>
                  <a:pt x="671366" y="125322"/>
                </a:lnTo>
                <a:cubicBezTo>
                  <a:pt x="671366" y="194535"/>
                  <a:pt x="615257" y="250643"/>
                  <a:pt x="546044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80" name="Text 78"/>
          <p:cNvSpPr/>
          <p:nvPr/>
        </p:nvSpPr>
        <p:spPr>
          <a:xfrm>
            <a:off x="4233856" y="5406731"/>
            <a:ext cx="73402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Minerals</a:t>
            </a:r>
            <a:endParaRPr lang="en-US" sz="1600" dirty="0"/>
          </a:p>
        </p:txBody>
      </p:sp>
      <p:sp>
        <p:nvSpPr>
          <p:cNvPr id="81" name="Shape 79"/>
          <p:cNvSpPr/>
          <p:nvPr/>
        </p:nvSpPr>
        <p:spPr>
          <a:xfrm>
            <a:off x="4979631" y="5406731"/>
            <a:ext cx="751930" cy="250643"/>
          </a:xfrm>
          <a:custGeom>
            <a:avLst/>
            <a:gdLst/>
            <a:ahLst/>
            <a:cxnLst/>
            <a:rect l="l" t="t" r="r" b="b"/>
            <a:pathLst>
              <a:path w="751930" h="250643">
                <a:moveTo>
                  <a:pt x="125322" y="0"/>
                </a:moveTo>
                <a:lnTo>
                  <a:pt x="626608" y="0"/>
                </a:lnTo>
                <a:cubicBezTo>
                  <a:pt x="695821" y="0"/>
                  <a:pt x="751930" y="56108"/>
                  <a:pt x="751930" y="125322"/>
                </a:cubicBezTo>
                <a:lnTo>
                  <a:pt x="751930" y="125322"/>
                </a:lnTo>
                <a:cubicBezTo>
                  <a:pt x="751930" y="194535"/>
                  <a:pt x="695821" y="250643"/>
                  <a:pt x="626608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82" name="Text 80"/>
          <p:cNvSpPr/>
          <p:nvPr/>
        </p:nvSpPr>
        <p:spPr>
          <a:xfrm>
            <a:off x="4979631" y="5406731"/>
            <a:ext cx="81459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Hair/Nails</a:t>
            </a:r>
            <a:endParaRPr lang="en-US" sz="1600" dirty="0"/>
          </a:p>
        </p:txBody>
      </p:sp>
      <p:sp>
        <p:nvSpPr>
          <p:cNvPr id="83" name="Shape 81"/>
          <p:cNvSpPr/>
          <p:nvPr/>
        </p:nvSpPr>
        <p:spPr>
          <a:xfrm>
            <a:off x="6184508" y="4117709"/>
            <a:ext cx="2739172" cy="2381110"/>
          </a:xfrm>
          <a:custGeom>
            <a:avLst/>
            <a:gdLst/>
            <a:ahLst/>
            <a:cxnLst/>
            <a:rect l="l" t="t" r="r" b="b"/>
            <a:pathLst>
              <a:path w="2739172" h="2381110">
                <a:moveTo>
                  <a:pt x="35806" y="0"/>
                </a:moveTo>
                <a:lnTo>
                  <a:pt x="2631760" y="0"/>
                </a:lnTo>
                <a:cubicBezTo>
                  <a:pt x="2691082" y="0"/>
                  <a:pt x="2739172" y="48090"/>
                  <a:pt x="2739172" y="107412"/>
                </a:cubicBezTo>
                <a:lnTo>
                  <a:pt x="2739172" y="2273698"/>
                </a:lnTo>
                <a:cubicBezTo>
                  <a:pt x="2739172" y="2333020"/>
                  <a:pt x="2691082" y="2381110"/>
                  <a:pt x="2631760" y="2381110"/>
                </a:cubicBez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44"/>
                  <a:pt x="16044" y="0"/>
                  <a:pt x="3580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4273" dist="89515" dir="5400000">
              <a:srgbClr val="000000">
                <a:alpha val="10196"/>
              </a:srgbClr>
            </a:outerShdw>
          </a:effectLst>
        </p:spPr>
      </p:sp>
      <p:sp>
        <p:nvSpPr>
          <p:cNvPr id="84" name="Shape 82"/>
          <p:cNvSpPr/>
          <p:nvPr/>
        </p:nvSpPr>
        <p:spPr>
          <a:xfrm>
            <a:off x="6184508" y="4117709"/>
            <a:ext cx="35806" cy="2381110"/>
          </a:xfrm>
          <a:custGeom>
            <a:avLst/>
            <a:gdLst/>
            <a:ahLst/>
            <a:cxnLst/>
            <a:rect l="l" t="t" r="r" b="b"/>
            <a:pathLst>
              <a:path w="35806" h="2381110">
                <a:moveTo>
                  <a:pt x="35806" y="0"/>
                </a:moveTo>
                <a:lnTo>
                  <a:pt x="35806" y="0"/>
                </a:lnTo>
                <a:lnTo>
                  <a:pt x="35806" y="2381110"/>
                </a:lnTo>
                <a:lnTo>
                  <a:pt x="35806" y="2381110"/>
                </a:lnTo>
                <a:cubicBezTo>
                  <a:pt x="16031" y="2381110"/>
                  <a:pt x="0" y="2365079"/>
                  <a:pt x="0" y="2345304"/>
                </a:cubicBezTo>
                <a:lnTo>
                  <a:pt x="0" y="35806"/>
                </a:lnTo>
                <a:cubicBezTo>
                  <a:pt x="0" y="16031"/>
                  <a:pt x="16031" y="0"/>
                  <a:pt x="35806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5" name="Shape 83"/>
          <p:cNvSpPr/>
          <p:nvPr/>
        </p:nvSpPr>
        <p:spPr>
          <a:xfrm>
            <a:off x="6381442" y="4296740"/>
            <a:ext cx="429674" cy="429674"/>
          </a:xfrm>
          <a:custGeom>
            <a:avLst/>
            <a:gdLst/>
            <a:ahLst/>
            <a:cxnLst/>
            <a:rect l="l" t="t" r="r" b="b"/>
            <a:pathLst>
              <a:path w="429674" h="429674">
                <a:moveTo>
                  <a:pt x="214837" y="0"/>
                </a:moveTo>
                <a:lnTo>
                  <a:pt x="214837" y="0"/>
                </a:lnTo>
                <a:cubicBezTo>
                  <a:pt x="333409" y="0"/>
                  <a:pt x="429674" y="96265"/>
                  <a:pt x="429674" y="214837"/>
                </a:cubicBezTo>
                <a:lnTo>
                  <a:pt x="429674" y="214837"/>
                </a:lnTo>
                <a:cubicBezTo>
                  <a:pt x="429674" y="333409"/>
                  <a:pt x="333409" y="429674"/>
                  <a:pt x="214837" y="429674"/>
                </a:cubicBezTo>
                <a:lnTo>
                  <a:pt x="214837" y="429674"/>
                </a:lnTo>
                <a:cubicBezTo>
                  <a:pt x="96265" y="429674"/>
                  <a:pt x="0" y="333409"/>
                  <a:pt x="0" y="214837"/>
                </a:cubicBezTo>
                <a:lnTo>
                  <a:pt x="0" y="214837"/>
                </a:lnTo>
                <a:cubicBezTo>
                  <a:pt x="0" y="96265"/>
                  <a:pt x="96265" y="0"/>
                  <a:pt x="214837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6" name="Shape 84"/>
          <p:cNvSpPr/>
          <p:nvPr/>
        </p:nvSpPr>
        <p:spPr>
          <a:xfrm>
            <a:off x="6506764" y="4422062"/>
            <a:ext cx="179031" cy="179031"/>
          </a:xfrm>
          <a:custGeom>
            <a:avLst/>
            <a:gdLst/>
            <a:ahLst/>
            <a:cxnLst/>
            <a:rect l="l" t="t" r="r" b="b"/>
            <a:pathLst>
              <a:path w="179031" h="179031">
                <a:moveTo>
                  <a:pt x="164799" y="2343"/>
                </a:moveTo>
                <a:cubicBezTo>
                  <a:pt x="167037" y="210"/>
                  <a:pt x="170289" y="-559"/>
                  <a:pt x="173296" y="420"/>
                </a:cubicBezTo>
                <a:cubicBezTo>
                  <a:pt x="176723" y="1574"/>
                  <a:pt x="179031" y="4790"/>
                  <a:pt x="179031" y="8392"/>
                </a:cubicBezTo>
                <a:lnTo>
                  <a:pt x="179031" y="73745"/>
                </a:lnTo>
                <a:cubicBezTo>
                  <a:pt x="179031" y="119622"/>
                  <a:pt x="141232" y="156652"/>
                  <a:pt x="95530" y="156652"/>
                </a:cubicBezTo>
                <a:cubicBezTo>
                  <a:pt x="68605" y="156652"/>
                  <a:pt x="45387" y="139343"/>
                  <a:pt x="36960" y="115146"/>
                </a:cubicBezTo>
                <a:cubicBezTo>
                  <a:pt x="24582" y="125916"/>
                  <a:pt x="16784" y="141756"/>
                  <a:pt x="16784" y="159449"/>
                </a:cubicBezTo>
                <a:cubicBezTo>
                  <a:pt x="16784" y="164100"/>
                  <a:pt x="13043" y="167841"/>
                  <a:pt x="8392" y="167841"/>
                </a:cubicBezTo>
                <a:cubicBezTo>
                  <a:pt x="3741" y="167841"/>
                  <a:pt x="0" y="164100"/>
                  <a:pt x="0" y="159449"/>
                </a:cubicBezTo>
                <a:cubicBezTo>
                  <a:pt x="0" y="133259"/>
                  <a:pt x="13357" y="110181"/>
                  <a:pt x="33603" y="96614"/>
                </a:cubicBezTo>
                <a:cubicBezTo>
                  <a:pt x="45947" y="88362"/>
                  <a:pt x="60668" y="83921"/>
                  <a:pt x="75529" y="83921"/>
                </a:cubicBezTo>
                <a:lnTo>
                  <a:pt x="103502" y="83921"/>
                </a:lnTo>
                <a:cubicBezTo>
                  <a:pt x="108153" y="83921"/>
                  <a:pt x="111894" y="80179"/>
                  <a:pt x="111894" y="75529"/>
                </a:cubicBezTo>
                <a:cubicBezTo>
                  <a:pt x="111894" y="70878"/>
                  <a:pt x="108153" y="67137"/>
                  <a:pt x="103502" y="67137"/>
                </a:cubicBezTo>
                <a:lnTo>
                  <a:pt x="75529" y="67137"/>
                </a:lnTo>
                <a:cubicBezTo>
                  <a:pt x="61647" y="67137"/>
                  <a:pt x="48499" y="70214"/>
                  <a:pt x="36715" y="75703"/>
                </a:cubicBezTo>
                <a:cubicBezTo>
                  <a:pt x="44863" y="51227"/>
                  <a:pt x="67906" y="33568"/>
                  <a:pt x="95110" y="33568"/>
                </a:cubicBezTo>
                <a:cubicBezTo>
                  <a:pt x="118328" y="33568"/>
                  <a:pt x="135602" y="25841"/>
                  <a:pt x="147106" y="18183"/>
                </a:cubicBezTo>
                <a:cubicBezTo>
                  <a:pt x="153820" y="13707"/>
                  <a:pt x="159519" y="8357"/>
                  <a:pt x="164834" y="2343"/>
                </a:cubicBezTo>
                <a:close/>
              </a:path>
            </a:pathLst>
          </a:custGeom>
          <a:solidFill>
            <a:srgbClr val="F8F7F5"/>
          </a:solidFill>
          <a:ln/>
        </p:spPr>
      </p:sp>
      <p:sp>
        <p:nvSpPr>
          <p:cNvPr id="87" name="Text 85"/>
          <p:cNvSpPr/>
          <p:nvPr/>
        </p:nvSpPr>
        <p:spPr>
          <a:xfrm>
            <a:off x="6918535" y="4386256"/>
            <a:ext cx="1056282" cy="250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1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Bio &amp; Naturel</a:t>
            </a:r>
            <a:endParaRPr lang="en-US" sz="1600" dirty="0"/>
          </a:p>
        </p:txBody>
      </p:sp>
      <p:sp>
        <p:nvSpPr>
          <p:cNvPr id="88" name="Text 86"/>
          <p:cNvSpPr/>
          <p:nvPr/>
        </p:nvSpPr>
        <p:spPr>
          <a:xfrm>
            <a:off x="6381442" y="4833833"/>
            <a:ext cx="2434819" cy="465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28" b="1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Organic &amp; Natural</a:t>
            </a:r>
            <a:pPr>
              <a:lnSpc>
                <a:spcPct val="140000"/>
              </a:lnSpc>
            </a:pPr>
            <a:r>
              <a:rPr lang="en-US" sz="1128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— Clean beauty selection</a:t>
            </a:r>
            <a:endParaRPr lang="en-US" sz="1600" dirty="0"/>
          </a:p>
        </p:txBody>
      </p:sp>
      <p:sp>
        <p:nvSpPr>
          <p:cNvPr id="89" name="Shape 87"/>
          <p:cNvSpPr/>
          <p:nvPr/>
        </p:nvSpPr>
        <p:spPr>
          <a:xfrm>
            <a:off x="6381442" y="5406731"/>
            <a:ext cx="635559" cy="250643"/>
          </a:xfrm>
          <a:custGeom>
            <a:avLst/>
            <a:gdLst/>
            <a:ahLst/>
            <a:cxnLst/>
            <a:rect l="l" t="t" r="r" b="b"/>
            <a:pathLst>
              <a:path w="635559" h="250643">
                <a:moveTo>
                  <a:pt x="125322" y="0"/>
                </a:moveTo>
                <a:lnTo>
                  <a:pt x="510238" y="0"/>
                </a:lnTo>
                <a:cubicBezTo>
                  <a:pt x="579451" y="0"/>
                  <a:pt x="635559" y="56108"/>
                  <a:pt x="635559" y="125322"/>
                </a:cubicBezTo>
                <a:lnTo>
                  <a:pt x="635559" y="125322"/>
                </a:lnTo>
                <a:cubicBezTo>
                  <a:pt x="635559" y="194535"/>
                  <a:pt x="579451" y="250643"/>
                  <a:pt x="510238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90" name="Text 88"/>
          <p:cNvSpPr/>
          <p:nvPr/>
        </p:nvSpPr>
        <p:spPr>
          <a:xfrm>
            <a:off x="6381442" y="5406731"/>
            <a:ext cx="69822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Organic</a:t>
            </a:r>
            <a:endParaRPr lang="en-US" sz="1600" dirty="0"/>
          </a:p>
        </p:txBody>
      </p:sp>
      <p:sp>
        <p:nvSpPr>
          <p:cNvPr id="91" name="Shape 89"/>
          <p:cNvSpPr/>
          <p:nvPr/>
        </p:nvSpPr>
        <p:spPr>
          <a:xfrm>
            <a:off x="7092755" y="5406731"/>
            <a:ext cx="608705" cy="250643"/>
          </a:xfrm>
          <a:custGeom>
            <a:avLst/>
            <a:gdLst/>
            <a:ahLst/>
            <a:cxnLst/>
            <a:rect l="l" t="t" r="r" b="b"/>
            <a:pathLst>
              <a:path w="608705" h="250643">
                <a:moveTo>
                  <a:pt x="125322" y="0"/>
                </a:moveTo>
                <a:lnTo>
                  <a:pt x="483383" y="0"/>
                </a:lnTo>
                <a:cubicBezTo>
                  <a:pt x="552596" y="0"/>
                  <a:pt x="608705" y="56108"/>
                  <a:pt x="608705" y="125322"/>
                </a:cubicBezTo>
                <a:lnTo>
                  <a:pt x="608705" y="125322"/>
                </a:lnTo>
                <a:cubicBezTo>
                  <a:pt x="608705" y="194535"/>
                  <a:pt x="552596" y="250643"/>
                  <a:pt x="483383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92" name="Text 90"/>
          <p:cNvSpPr/>
          <p:nvPr/>
        </p:nvSpPr>
        <p:spPr>
          <a:xfrm>
            <a:off x="7092755" y="5406731"/>
            <a:ext cx="671366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Natural</a:t>
            </a:r>
            <a:endParaRPr lang="en-US" sz="1600" dirty="0"/>
          </a:p>
        </p:txBody>
      </p:sp>
      <p:sp>
        <p:nvSpPr>
          <p:cNvPr id="93" name="Shape 91"/>
          <p:cNvSpPr/>
          <p:nvPr/>
        </p:nvSpPr>
        <p:spPr>
          <a:xfrm>
            <a:off x="7774302" y="5406731"/>
            <a:ext cx="922009" cy="250643"/>
          </a:xfrm>
          <a:custGeom>
            <a:avLst/>
            <a:gdLst/>
            <a:ahLst/>
            <a:cxnLst/>
            <a:rect l="l" t="t" r="r" b="b"/>
            <a:pathLst>
              <a:path w="922009" h="250643">
                <a:moveTo>
                  <a:pt x="125322" y="0"/>
                </a:moveTo>
                <a:lnTo>
                  <a:pt x="796687" y="0"/>
                </a:lnTo>
                <a:cubicBezTo>
                  <a:pt x="865900" y="0"/>
                  <a:pt x="922009" y="56108"/>
                  <a:pt x="922009" y="125322"/>
                </a:cubicBezTo>
                <a:lnTo>
                  <a:pt x="922009" y="125322"/>
                </a:lnTo>
                <a:cubicBezTo>
                  <a:pt x="922009" y="194535"/>
                  <a:pt x="865900" y="250643"/>
                  <a:pt x="796687" y="250643"/>
                </a:cubicBezTo>
                <a:lnTo>
                  <a:pt x="125322" y="250643"/>
                </a:lnTo>
                <a:cubicBezTo>
                  <a:pt x="56155" y="250643"/>
                  <a:pt x="0" y="194488"/>
                  <a:pt x="0" y="125322"/>
                </a:cubicBezTo>
                <a:lnTo>
                  <a:pt x="0" y="125322"/>
                </a:lnTo>
                <a:cubicBezTo>
                  <a:pt x="0" y="56155"/>
                  <a:pt x="56155" y="0"/>
                  <a:pt x="125322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94" name="Text 92"/>
          <p:cNvSpPr/>
          <p:nvPr/>
        </p:nvSpPr>
        <p:spPr>
          <a:xfrm>
            <a:off x="7774302" y="5406731"/>
            <a:ext cx="984670" cy="250643"/>
          </a:xfrm>
          <a:prstGeom prst="rect">
            <a:avLst/>
          </a:prstGeom>
          <a:noFill/>
          <a:ln/>
        </p:spPr>
        <p:txBody>
          <a:bodyPr wrap="square" lIns="107419" tIns="35806" rIns="107419" bIns="35806" rtlCol="0" anchor="ctr"/>
          <a:lstStyle/>
          <a:p>
            <a:pPr>
              <a:lnSpc>
                <a:spcPct val="120000"/>
              </a:lnSpc>
            </a:pPr>
            <a:r>
              <a:rPr lang="en-US" sz="987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 Beauty</a:t>
            </a:r>
            <a:endParaRPr lang="en-US" sz="1600" dirty="0"/>
          </a:p>
        </p:txBody>
      </p:sp>
      <p:sp>
        <p:nvSpPr>
          <p:cNvPr id="95" name="Shape 93"/>
          <p:cNvSpPr/>
          <p:nvPr/>
        </p:nvSpPr>
        <p:spPr>
          <a:xfrm>
            <a:off x="9070821" y="4117709"/>
            <a:ext cx="2757075" cy="2381110"/>
          </a:xfrm>
          <a:custGeom>
            <a:avLst/>
            <a:gdLst/>
            <a:ahLst/>
            <a:cxnLst/>
            <a:rect l="l" t="t" r="r" b="b"/>
            <a:pathLst>
              <a:path w="2757075" h="2381110">
                <a:moveTo>
                  <a:pt x="107412" y="0"/>
                </a:moveTo>
                <a:lnTo>
                  <a:pt x="2649663" y="0"/>
                </a:lnTo>
                <a:cubicBezTo>
                  <a:pt x="2708985" y="0"/>
                  <a:pt x="2757075" y="48090"/>
                  <a:pt x="2757075" y="107412"/>
                </a:cubicBezTo>
                <a:lnTo>
                  <a:pt x="2757075" y="2273698"/>
                </a:lnTo>
                <a:cubicBezTo>
                  <a:pt x="2757075" y="2333020"/>
                  <a:pt x="2708985" y="2381110"/>
                  <a:pt x="2649663" y="2381110"/>
                </a:cubicBezTo>
                <a:lnTo>
                  <a:pt x="107412" y="2381110"/>
                </a:lnTo>
                <a:cubicBezTo>
                  <a:pt x="48090" y="2381110"/>
                  <a:pt x="0" y="2333020"/>
                  <a:pt x="0" y="2273698"/>
                </a:cubicBezTo>
                <a:lnTo>
                  <a:pt x="0" y="107412"/>
                </a:lnTo>
                <a:cubicBezTo>
                  <a:pt x="0" y="48130"/>
                  <a:pt x="48130" y="0"/>
                  <a:pt x="107412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223789" dist="179031" dir="5400000">
              <a:srgbClr val="000000">
                <a:alpha val="10196"/>
              </a:srgbClr>
            </a:outerShdw>
          </a:effectLst>
        </p:spPr>
      </p:sp>
      <p:sp>
        <p:nvSpPr>
          <p:cNvPr id="96" name="Shape 94"/>
          <p:cNvSpPr/>
          <p:nvPr/>
        </p:nvSpPr>
        <p:spPr>
          <a:xfrm>
            <a:off x="10270104" y="4296740"/>
            <a:ext cx="362537" cy="322256"/>
          </a:xfrm>
          <a:custGeom>
            <a:avLst/>
            <a:gdLst/>
            <a:ahLst/>
            <a:cxnLst/>
            <a:rect l="l" t="t" r="r" b="b"/>
            <a:pathLst>
              <a:path w="362537" h="322256">
                <a:moveTo>
                  <a:pt x="106810" y="143190"/>
                </a:moveTo>
                <a:cubicBezTo>
                  <a:pt x="128399" y="154960"/>
                  <a:pt x="147407" y="170946"/>
                  <a:pt x="162701" y="190080"/>
                </a:cubicBezTo>
                <a:cubicBezTo>
                  <a:pt x="169688" y="198829"/>
                  <a:pt x="175919" y="208270"/>
                  <a:pt x="181206" y="218278"/>
                </a:cubicBezTo>
                <a:cubicBezTo>
                  <a:pt x="186556" y="208270"/>
                  <a:pt x="192724" y="198892"/>
                  <a:pt x="199710" y="190080"/>
                </a:cubicBezTo>
                <a:cubicBezTo>
                  <a:pt x="215005" y="170884"/>
                  <a:pt x="234013" y="154897"/>
                  <a:pt x="255601" y="143190"/>
                </a:cubicBezTo>
                <a:cubicBezTo>
                  <a:pt x="281848" y="128902"/>
                  <a:pt x="311870" y="120846"/>
                  <a:pt x="343529" y="120846"/>
                </a:cubicBezTo>
                <a:lnTo>
                  <a:pt x="349761" y="120846"/>
                </a:lnTo>
                <a:cubicBezTo>
                  <a:pt x="356747" y="120846"/>
                  <a:pt x="362412" y="126510"/>
                  <a:pt x="362412" y="133497"/>
                </a:cubicBezTo>
                <a:cubicBezTo>
                  <a:pt x="362412" y="226649"/>
                  <a:pt x="286946" y="302115"/>
                  <a:pt x="193794" y="302115"/>
                </a:cubicBezTo>
                <a:lnTo>
                  <a:pt x="168492" y="302115"/>
                </a:lnTo>
                <a:cubicBezTo>
                  <a:pt x="75466" y="302115"/>
                  <a:pt x="0" y="226649"/>
                  <a:pt x="0" y="133497"/>
                </a:cubicBezTo>
                <a:cubicBezTo>
                  <a:pt x="0" y="126510"/>
                  <a:pt x="5665" y="120846"/>
                  <a:pt x="12651" y="120846"/>
                </a:cubicBezTo>
                <a:lnTo>
                  <a:pt x="18882" y="120846"/>
                </a:lnTo>
                <a:cubicBezTo>
                  <a:pt x="50604" y="120846"/>
                  <a:pt x="80627" y="128902"/>
                  <a:pt x="106810" y="143190"/>
                </a:cubicBezTo>
                <a:close/>
                <a:moveTo>
                  <a:pt x="191276" y="23917"/>
                </a:moveTo>
                <a:cubicBezTo>
                  <a:pt x="201913" y="33925"/>
                  <a:pt x="229922" y="63822"/>
                  <a:pt x="247293" y="113482"/>
                </a:cubicBezTo>
                <a:cubicBezTo>
                  <a:pt x="222054" y="126196"/>
                  <a:pt x="199584" y="143819"/>
                  <a:pt x="181269" y="165156"/>
                </a:cubicBezTo>
                <a:cubicBezTo>
                  <a:pt x="162890" y="143819"/>
                  <a:pt x="140483" y="126259"/>
                  <a:pt x="115244" y="113482"/>
                </a:cubicBezTo>
                <a:cubicBezTo>
                  <a:pt x="132616" y="63822"/>
                  <a:pt x="160687" y="33925"/>
                  <a:pt x="171261" y="23917"/>
                </a:cubicBezTo>
                <a:cubicBezTo>
                  <a:pt x="173968" y="21337"/>
                  <a:pt x="177555" y="20141"/>
                  <a:pt x="181269" y="20141"/>
                </a:cubicBezTo>
                <a:cubicBezTo>
                  <a:pt x="184982" y="20141"/>
                  <a:pt x="188570" y="21400"/>
                  <a:pt x="191276" y="23917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97" name="Text 95"/>
          <p:cNvSpPr/>
          <p:nvPr/>
        </p:nvSpPr>
        <p:spPr>
          <a:xfrm>
            <a:off x="9196143" y="4762220"/>
            <a:ext cx="2506432" cy="286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92" b="1" dirty="0">
                <a:solidFill>
                  <a:srgbClr val="FFFFFF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Curated Selection</a:t>
            </a:r>
            <a:endParaRPr lang="en-US" sz="1600" dirty="0"/>
          </a:p>
        </p:txBody>
      </p:sp>
      <p:sp>
        <p:nvSpPr>
          <p:cNvPr id="98" name="Text 96"/>
          <p:cNvSpPr/>
          <p:nvPr/>
        </p:nvSpPr>
        <p:spPr>
          <a:xfrm>
            <a:off x="9214046" y="5155979"/>
            <a:ext cx="2470626" cy="69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128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Every product is pharmacist-approved, ensuring quality and efficacy for your skincare journey</a:t>
            </a:r>
            <a:endParaRPr lang="en-US" sz="1600" dirty="0"/>
          </a:p>
        </p:txBody>
      </p:sp>
      <p:sp>
        <p:nvSpPr>
          <p:cNvPr id="99" name="Shape 97"/>
          <p:cNvSpPr/>
          <p:nvPr/>
        </p:nvSpPr>
        <p:spPr>
          <a:xfrm>
            <a:off x="9305800" y="5997424"/>
            <a:ext cx="1092088" cy="322256"/>
          </a:xfrm>
          <a:custGeom>
            <a:avLst/>
            <a:gdLst/>
            <a:ahLst/>
            <a:cxnLst/>
            <a:rect l="l" t="t" r="r" b="b"/>
            <a:pathLst>
              <a:path w="1092088" h="322256">
                <a:moveTo>
                  <a:pt x="161128" y="0"/>
                </a:moveTo>
                <a:lnTo>
                  <a:pt x="930960" y="0"/>
                </a:lnTo>
                <a:cubicBezTo>
                  <a:pt x="1019889" y="0"/>
                  <a:pt x="1092088" y="72199"/>
                  <a:pt x="1092088" y="161128"/>
                </a:cubicBezTo>
                <a:lnTo>
                  <a:pt x="1092088" y="161128"/>
                </a:lnTo>
                <a:cubicBezTo>
                  <a:pt x="1092088" y="250057"/>
                  <a:pt x="1019889" y="322256"/>
                  <a:pt x="930960" y="322256"/>
                </a:cubicBezTo>
                <a:lnTo>
                  <a:pt x="161128" y="322256"/>
                </a:lnTo>
                <a:cubicBezTo>
                  <a:pt x="72199" y="322256"/>
                  <a:pt x="0" y="250057"/>
                  <a:pt x="0" y="161128"/>
                </a:cubicBezTo>
                <a:lnTo>
                  <a:pt x="0" y="161128"/>
                </a:lnTo>
                <a:cubicBezTo>
                  <a:pt x="0" y="72199"/>
                  <a:pt x="72199" y="0"/>
                  <a:pt x="161128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100" name="Text 98"/>
          <p:cNvSpPr/>
          <p:nvPr/>
        </p:nvSpPr>
        <p:spPr>
          <a:xfrm>
            <a:off x="9274469" y="5997424"/>
            <a:ext cx="1154749" cy="322256"/>
          </a:xfrm>
          <a:prstGeom prst="rect">
            <a:avLst/>
          </a:prstGeom>
          <a:noFill/>
          <a:ln/>
        </p:spPr>
        <p:txBody>
          <a:bodyPr wrap="square" lIns="143225" tIns="71612" rIns="143225" bIns="71612" rtlCol="0" anchor="ctr"/>
          <a:lstStyle/>
          <a:p>
            <a:pPr algn="ctr">
              <a:lnSpc>
                <a:spcPct val="120000"/>
              </a:lnSpc>
            </a:pPr>
            <a:r>
              <a:rPr lang="en-US" sz="987" b="1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 Verified</a:t>
            </a:r>
            <a:endParaRPr lang="en-US" sz="1600" dirty="0"/>
          </a:p>
        </p:txBody>
      </p:sp>
      <p:sp>
        <p:nvSpPr>
          <p:cNvPr id="101" name="Shape 99"/>
          <p:cNvSpPr/>
          <p:nvPr/>
        </p:nvSpPr>
        <p:spPr>
          <a:xfrm>
            <a:off x="10502396" y="5997424"/>
            <a:ext cx="1092088" cy="322256"/>
          </a:xfrm>
          <a:custGeom>
            <a:avLst/>
            <a:gdLst/>
            <a:ahLst/>
            <a:cxnLst/>
            <a:rect l="l" t="t" r="r" b="b"/>
            <a:pathLst>
              <a:path w="1092088" h="322256">
                <a:moveTo>
                  <a:pt x="161128" y="0"/>
                </a:moveTo>
                <a:lnTo>
                  <a:pt x="930960" y="0"/>
                </a:lnTo>
                <a:cubicBezTo>
                  <a:pt x="1019889" y="0"/>
                  <a:pt x="1092088" y="72199"/>
                  <a:pt x="1092088" y="161128"/>
                </a:cubicBezTo>
                <a:lnTo>
                  <a:pt x="1092088" y="161128"/>
                </a:lnTo>
                <a:cubicBezTo>
                  <a:pt x="1092088" y="250057"/>
                  <a:pt x="1019889" y="322256"/>
                  <a:pt x="930960" y="322256"/>
                </a:cubicBezTo>
                <a:lnTo>
                  <a:pt x="161128" y="322256"/>
                </a:lnTo>
                <a:cubicBezTo>
                  <a:pt x="72199" y="322256"/>
                  <a:pt x="0" y="250057"/>
                  <a:pt x="0" y="161128"/>
                </a:cubicBezTo>
                <a:lnTo>
                  <a:pt x="0" y="161128"/>
                </a:lnTo>
                <a:cubicBezTo>
                  <a:pt x="0" y="72199"/>
                  <a:pt x="72199" y="0"/>
                  <a:pt x="161128" y="0"/>
                </a:cubicBezTo>
                <a:close/>
              </a:path>
            </a:pathLst>
          </a:custGeom>
          <a:solidFill>
            <a:srgbClr val="F8F7F5">
              <a:alpha val="20000"/>
            </a:srgbClr>
          </a:solidFill>
          <a:ln/>
        </p:spPr>
      </p:sp>
      <p:sp>
        <p:nvSpPr>
          <p:cNvPr id="102" name="Text 100"/>
          <p:cNvSpPr/>
          <p:nvPr/>
        </p:nvSpPr>
        <p:spPr>
          <a:xfrm>
            <a:off x="10471066" y="5997424"/>
            <a:ext cx="1154749" cy="322256"/>
          </a:xfrm>
          <a:prstGeom prst="rect">
            <a:avLst/>
          </a:prstGeom>
          <a:noFill/>
          <a:ln/>
        </p:spPr>
        <p:txBody>
          <a:bodyPr wrap="square" lIns="143225" tIns="71612" rIns="143225" bIns="71612" rtlCol="0" anchor="ctr"/>
          <a:lstStyle/>
          <a:p>
            <a:pPr algn="ctr">
              <a:lnSpc>
                <a:spcPct val="120000"/>
              </a:lnSpc>
            </a:pPr>
            <a:r>
              <a:rPr lang="en-US" sz="987" dirty="0">
                <a:solidFill>
                  <a:srgbClr val="FFFFF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Authentic Only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60" kern="0" dirty="0">
                <a:solidFill>
                  <a:srgbClr val="B89A7A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 UNIVERSE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72390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C5A5A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Targeted Skin Concerns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1000" y="1447800"/>
            <a:ext cx="1219200" cy="57150"/>
          </a:xfrm>
          <a:custGeom>
            <a:avLst/>
            <a:gdLst/>
            <a:ahLst/>
            <a:cxnLst/>
            <a:rect l="l" t="t" r="r" b="b"/>
            <a:pathLst>
              <a:path w="1219200" h="57150">
                <a:moveTo>
                  <a:pt x="0" y="0"/>
                </a:moveTo>
                <a:lnTo>
                  <a:pt x="1219200" y="0"/>
                </a:lnTo>
                <a:lnTo>
                  <a:pt x="12192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" name="Text 3"/>
          <p:cNvSpPr/>
          <p:nvPr/>
        </p:nvSpPr>
        <p:spPr>
          <a:xfrm>
            <a:off x="381000" y="165735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3D4043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Solution-oriented shopping organized by specific dermatological needs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1000" y="2133600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381000" y="21336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" name="Shape 6"/>
          <p:cNvSpPr/>
          <p:nvPr/>
        </p:nvSpPr>
        <p:spPr>
          <a:xfrm>
            <a:off x="571500" y="2343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9" name="Shape 7"/>
          <p:cNvSpPr/>
          <p:nvPr/>
        </p:nvSpPr>
        <p:spPr>
          <a:xfrm>
            <a:off x="704850" y="2476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0133" y="14883"/>
                </a:moveTo>
                <a:cubicBezTo>
                  <a:pt x="110133" y="6660"/>
                  <a:pt x="103473" y="0"/>
                  <a:pt x="95250" y="0"/>
                </a:cubicBezTo>
                <a:cubicBezTo>
                  <a:pt x="87027" y="0"/>
                  <a:pt x="80367" y="6660"/>
                  <a:pt x="80367" y="14883"/>
                </a:cubicBezTo>
                <a:cubicBezTo>
                  <a:pt x="80367" y="31291"/>
                  <a:pt x="60536" y="39477"/>
                  <a:pt x="48927" y="27905"/>
                </a:cubicBezTo>
                <a:cubicBezTo>
                  <a:pt x="43123" y="22101"/>
                  <a:pt x="33710" y="22101"/>
                  <a:pt x="27868" y="27905"/>
                </a:cubicBezTo>
                <a:cubicBezTo>
                  <a:pt x="22027" y="33710"/>
                  <a:pt x="22064" y="43123"/>
                  <a:pt x="27868" y="48964"/>
                </a:cubicBezTo>
                <a:cubicBezTo>
                  <a:pt x="39477" y="60573"/>
                  <a:pt x="31254" y="80404"/>
                  <a:pt x="14846" y="80404"/>
                </a:cubicBezTo>
                <a:cubicBezTo>
                  <a:pt x="6623" y="80404"/>
                  <a:pt x="-37" y="87064"/>
                  <a:pt x="-37" y="95287"/>
                </a:cubicBezTo>
                <a:cubicBezTo>
                  <a:pt x="-37" y="103510"/>
                  <a:pt x="6623" y="110170"/>
                  <a:pt x="14846" y="110170"/>
                </a:cubicBezTo>
                <a:cubicBezTo>
                  <a:pt x="31254" y="110170"/>
                  <a:pt x="39439" y="130001"/>
                  <a:pt x="27868" y="141610"/>
                </a:cubicBezTo>
                <a:cubicBezTo>
                  <a:pt x="22064" y="147414"/>
                  <a:pt x="22064" y="156828"/>
                  <a:pt x="27868" y="162669"/>
                </a:cubicBezTo>
                <a:cubicBezTo>
                  <a:pt x="33672" y="168511"/>
                  <a:pt x="43086" y="168473"/>
                  <a:pt x="48927" y="162669"/>
                </a:cubicBezTo>
                <a:cubicBezTo>
                  <a:pt x="60536" y="151061"/>
                  <a:pt x="80367" y="159283"/>
                  <a:pt x="80367" y="175692"/>
                </a:cubicBezTo>
                <a:cubicBezTo>
                  <a:pt x="80367" y="183914"/>
                  <a:pt x="87027" y="190574"/>
                  <a:pt x="95250" y="190574"/>
                </a:cubicBezTo>
                <a:cubicBezTo>
                  <a:pt x="103473" y="190574"/>
                  <a:pt x="110133" y="183914"/>
                  <a:pt x="110133" y="175692"/>
                </a:cubicBezTo>
                <a:cubicBezTo>
                  <a:pt x="110133" y="159283"/>
                  <a:pt x="129964" y="151098"/>
                  <a:pt x="141573" y="162669"/>
                </a:cubicBezTo>
                <a:cubicBezTo>
                  <a:pt x="147377" y="168473"/>
                  <a:pt x="156790" y="168473"/>
                  <a:pt x="162632" y="162669"/>
                </a:cubicBezTo>
                <a:cubicBezTo>
                  <a:pt x="168473" y="156865"/>
                  <a:pt x="168436" y="147451"/>
                  <a:pt x="162632" y="141610"/>
                </a:cubicBezTo>
                <a:cubicBezTo>
                  <a:pt x="151023" y="130001"/>
                  <a:pt x="159246" y="110170"/>
                  <a:pt x="175654" y="110170"/>
                </a:cubicBezTo>
                <a:cubicBezTo>
                  <a:pt x="183877" y="110170"/>
                  <a:pt x="190537" y="103510"/>
                  <a:pt x="190537" y="95287"/>
                </a:cubicBezTo>
                <a:cubicBezTo>
                  <a:pt x="190537" y="87064"/>
                  <a:pt x="183877" y="80404"/>
                  <a:pt x="175654" y="80404"/>
                </a:cubicBezTo>
                <a:cubicBezTo>
                  <a:pt x="159246" y="80404"/>
                  <a:pt x="151061" y="60573"/>
                  <a:pt x="162632" y="48964"/>
                </a:cubicBezTo>
                <a:cubicBezTo>
                  <a:pt x="168436" y="43160"/>
                  <a:pt x="168436" y="33747"/>
                  <a:pt x="162632" y="27905"/>
                </a:cubicBezTo>
                <a:cubicBezTo>
                  <a:pt x="156828" y="22064"/>
                  <a:pt x="147414" y="22101"/>
                  <a:pt x="141573" y="27905"/>
                </a:cubicBezTo>
                <a:cubicBezTo>
                  <a:pt x="129964" y="39477"/>
                  <a:pt x="110133" y="31291"/>
                  <a:pt x="110133" y="14883"/>
                </a:cubicBezTo>
                <a:close/>
                <a:moveTo>
                  <a:pt x="59531" y="83344"/>
                </a:moveTo>
                <a:cubicBezTo>
                  <a:pt x="59531" y="76773"/>
                  <a:pt x="64866" y="71438"/>
                  <a:pt x="71438" y="71438"/>
                </a:cubicBezTo>
                <a:cubicBezTo>
                  <a:pt x="78009" y="71438"/>
                  <a:pt x="83344" y="76773"/>
                  <a:pt x="83344" y="83344"/>
                </a:cubicBezTo>
                <a:cubicBezTo>
                  <a:pt x="83344" y="89915"/>
                  <a:pt x="78009" y="95250"/>
                  <a:pt x="71438" y="95250"/>
                </a:cubicBezTo>
                <a:cubicBezTo>
                  <a:pt x="64866" y="95250"/>
                  <a:pt x="59531" y="89915"/>
                  <a:pt x="59531" y="83344"/>
                </a:cubicBezTo>
                <a:close/>
                <a:moveTo>
                  <a:pt x="119063" y="95250"/>
                </a:moveTo>
                <a:cubicBezTo>
                  <a:pt x="125634" y="95250"/>
                  <a:pt x="130969" y="100585"/>
                  <a:pt x="130969" y="107156"/>
                </a:cubicBezTo>
                <a:cubicBezTo>
                  <a:pt x="130969" y="113727"/>
                  <a:pt x="125634" y="119063"/>
                  <a:pt x="119063" y="119063"/>
                </a:cubicBezTo>
                <a:cubicBezTo>
                  <a:pt x="112491" y="119063"/>
                  <a:pt x="107156" y="113727"/>
                  <a:pt x="107156" y="107156"/>
                </a:cubicBezTo>
                <a:cubicBezTo>
                  <a:pt x="107156" y="100585"/>
                  <a:pt x="112491" y="95250"/>
                  <a:pt x="119063" y="9525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10" name="Text 8"/>
          <p:cNvSpPr/>
          <p:nvPr/>
        </p:nvSpPr>
        <p:spPr>
          <a:xfrm>
            <a:off x="1143000" y="2438400"/>
            <a:ext cx="1562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Acné &amp; Imperfections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571500" y="2914650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Solutions for acne-prone skin with purifying and balancing treatments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71500" y="3524250"/>
            <a:ext cx="628650" cy="228600"/>
          </a:xfrm>
          <a:custGeom>
            <a:avLst/>
            <a:gdLst/>
            <a:ahLst/>
            <a:cxnLst/>
            <a:rect l="l" t="t" r="r" b="b"/>
            <a:pathLst>
              <a:path w="628650" h="228600">
                <a:moveTo>
                  <a:pt x="38101" y="0"/>
                </a:moveTo>
                <a:lnTo>
                  <a:pt x="590549" y="0"/>
                </a:lnTo>
                <a:cubicBezTo>
                  <a:pt x="611592" y="0"/>
                  <a:pt x="628650" y="17058"/>
                  <a:pt x="628650" y="38101"/>
                </a:cubicBezTo>
                <a:lnTo>
                  <a:pt x="628650" y="190499"/>
                </a:lnTo>
                <a:cubicBezTo>
                  <a:pt x="628650" y="211542"/>
                  <a:pt x="611592" y="228600"/>
                  <a:pt x="5905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571500" y="3524250"/>
            <a:ext cx="6858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Cleansers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279803" y="352425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914400" h="228600">
                <a:moveTo>
                  <a:pt x="38101" y="0"/>
                </a:moveTo>
                <a:lnTo>
                  <a:pt x="876299" y="0"/>
                </a:lnTo>
                <a:cubicBezTo>
                  <a:pt x="897342" y="0"/>
                  <a:pt x="914400" y="17058"/>
                  <a:pt x="914400" y="38101"/>
                </a:cubicBezTo>
                <a:lnTo>
                  <a:pt x="914400" y="190499"/>
                </a:lnTo>
                <a:cubicBezTo>
                  <a:pt x="914400" y="211542"/>
                  <a:pt x="897342" y="228600"/>
                  <a:pt x="8762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1279803" y="3524250"/>
            <a:ext cx="9715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Spot Treatment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276600" y="2133600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3276600" y="21336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18" name="Shape 16"/>
          <p:cNvSpPr/>
          <p:nvPr/>
        </p:nvSpPr>
        <p:spPr>
          <a:xfrm>
            <a:off x="3467100" y="2381250"/>
            <a:ext cx="419100" cy="457200"/>
          </a:xfrm>
          <a:custGeom>
            <a:avLst/>
            <a:gdLst/>
            <a:ahLst/>
            <a:cxnLst/>
            <a:rect l="l" t="t" r="r" b="b"/>
            <a:pathLst>
              <a:path w="419100" h="457200">
                <a:moveTo>
                  <a:pt x="209550" y="0"/>
                </a:moveTo>
                <a:lnTo>
                  <a:pt x="209550" y="0"/>
                </a:lnTo>
                <a:cubicBezTo>
                  <a:pt x="325204" y="0"/>
                  <a:pt x="419100" y="93896"/>
                  <a:pt x="419100" y="209550"/>
                </a:cubicBezTo>
                <a:lnTo>
                  <a:pt x="419100" y="247650"/>
                </a:lnTo>
                <a:cubicBezTo>
                  <a:pt x="419100" y="363304"/>
                  <a:pt x="325204" y="457200"/>
                  <a:pt x="209550" y="457200"/>
                </a:cubicBezTo>
                <a:lnTo>
                  <a:pt x="209550" y="457200"/>
                </a:lnTo>
                <a:cubicBezTo>
                  <a:pt x="93896" y="457200"/>
                  <a:pt x="0" y="363304"/>
                  <a:pt x="0" y="247650"/>
                </a:cubicBezTo>
                <a:lnTo>
                  <a:pt x="0" y="209550"/>
                </a:lnTo>
                <a:cubicBezTo>
                  <a:pt x="0" y="93896"/>
                  <a:pt x="93896" y="0"/>
                  <a:pt x="20955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3581043" y="25146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66688" y="95250"/>
                </a:moveTo>
                <a:cubicBezTo>
                  <a:pt x="166688" y="55811"/>
                  <a:pt x="134689" y="23812"/>
                  <a:pt x="95250" y="23812"/>
                </a:cubicBezTo>
                <a:lnTo>
                  <a:pt x="95250" y="166688"/>
                </a:lnTo>
                <a:cubicBezTo>
                  <a:pt x="134689" y="166688"/>
                  <a:pt x="166688" y="134689"/>
                  <a:pt x="166688" y="95250"/>
                </a:cubicBezTo>
                <a:close/>
                <a:moveTo>
                  <a:pt x="0" y="95250"/>
                </a:moveTo>
                <a:cubicBezTo>
                  <a:pt x="0" y="42680"/>
                  <a:pt x="42680" y="0"/>
                  <a:pt x="95250" y="0"/>
                </a:cubicBez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20" name="Text 18"/>
          <p:cNvSpPr/>
          <p:nvPr/>
        </p:nvSpPr>
        <p:spPr>
          <a:xfrm>
            <a:off x="3999905" y="2343150"/>
            <a:ext cx="19145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Taches &amp; Hyperpigmentation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3467100" y="2990850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Brightening products to even skin tone and reduce dark spots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3467100" y="3600450"/>
            <a:ext cx="628650" cy="228600"/>
          </a:xfrm>
          <a:custGeom>
            <a:avLst/>
            <a:gdLst/>
            <a:ahLst/>
            <a:cxnLst/>
            <a:rect l="l" t="t" r="r" b="b"/>
            <a:pathLst>
              <a:path w="628650" h="228600">
                <a:moveTo>
                  <a:pt x="38101" y="0"/>
                </a:moveTo>
                <a:lnTo>
                  <a:pt x="590549" y="0"/>
                </a:lnTo>
                <a:cubicBezTo>
                  <a:pt x="611592" y="0"/>
                  <a:pt x="628650" y="17058"/>
                  <a:pt x="628650" y="38101"/>
                </a:cubicBezTo>
                <a:lnTo>
                  <a:pt x="628650" y="190499"/>
                </a:lnTo>
                <a:cubicBezTo>
                  <a:pt x="628650" y="211542"/>
                  <a:pt x="611592" y="228600"/>
                  <a:pt x="5905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3467100" y="3600450"/>
            <a:ext cx="6858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Vitamin C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175641" y="3600450"/>
            <a:ext cx="704850" cy="228600"/>
          </a:xfrm>
          <a:custGeom>
            <a:avLst/>
            <a:gdLst/>
            <a:ahLst/>
            <a:cxnLst/>
            <a:rect l="l" t="t" r="r" b="b"/>
            <a:pathLst>
              <a:path w="704850" h="228600">
                <a:moveTo>
                  <a:pt x="38101" y="0"/>
                </a:moveTo>
                <a:lnTo>
                  <a:pt x="666749" y="0"/>
                </a:lnTo>
                <a:cubicBezTo>
                  <a:pt x="687792" y="0"/>
                  <a:pt x="704850" y="17058"/>
                  <a:pt x="704850" y="38101"/>
                </a:cubicBezTo>
                <a:lnTo>
                  <a:pt x="704850" y="190499"/>
                </a:lnTo>
                <a:cubicBezTo>
                  <a:pt x="704850" y="211542"/>
                  <a:pt x="687792" y="228600"/>
                  <a:pt x="6667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4175641" y="3600450"/>
            <a:ext cx="7620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Brightening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172200" y="2133600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7" name="Shape 25"/>
          <p:cNvSpPr/>
          <p:nvPr/>
        </p:nvSpPr>
        <p:spPr>
          <a:xfrm>
            <a:off x="6172200" y="21336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28" name="Shape 26"/>
          <p:cNvSpPr/>
          <p:nvPr/>
        </p:nvSpPr>
        <p:spPr>
          <a:xfrm>
            <a:off x="6362700" y="2343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6496050" y="24765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95250" y="0"/>
                </a:moveTo>
                <a:cubicBezTo>
                  <a:pt x="147820" y="0"/>
                  <a:pt x="190500" y="42680"/>
                  <a:pt x="190500" y="95250"/>
                </a:cubicBezTo>
                <a:cubicBezTo>
                  <a:pt x="190500" y="147820"/>
                  <a:pt x="147820" y="190500"/>
                  <a:pt x="95250" y="190500"/>
                </a:cubicBezTo>
                <a:cubicBezTo>
                  <a:pt x="42680" y="190500"/>
                  <a:pt x="0" y="147820"/>
                  <a:pt x="0" y="95250"/>
                </a:cubicBezTo>
                <a:cubicBezTo>
                  <a:pt x="0" y="42680"/>
                  <a:pt x="42680" y="0"/>
                  <a:pt x="95250" y="0"/>
                </a:cubicBezTo>
                <a:close/>
                <a:moveTo>
                  <a:pt x="86320" y="44648"/>
                </a:moveTo>
                <a:lnTo>
                  <a:pt x="86320" y="95250"/>
                </a:lnTo>
                <a:cubicBezTo>
                  <a:pt x="86320" y="98227"/>
                  <a:pt x="87809" y="101017"/>
                  <a:pt x="90301" y="102691"/>
                </a:cubicBezTo>
                <a:lnTo>
                  <a:pt x="126020" y="126504"/>
                </a:lnTo>
                <a:cubicBezTo>
                  <a:pt x="130113" y="129257"/>
                  <a:pt x="135657" y="128141"/>
                  <a:pt x="138410" y="124011"/>
                </a:cubicBezTo>
                <a:cubicBezTo>
                  <a:pt x="141163" y="119881"/>
                  <a:pt x="140047" y="114374"/>
                  <a:pt x="135917" y="111621"/>
                </a:cubicBezTo>
                <a:lnTo>
                  <a:pt x="104180" y="90488"/>
                </a:lnTo>
                <a:lnTo>
                  <a:pt x="104180" y="44648"/>
                </a:lnTo>
                <a:cubicBezTo>
                  <a:pt x="104180" y="39700"/>
                  <a:pt x="100199" y="35719"/>
                  <a:pt x="95250" y="35719"/>
                </a:cubicBezTo>
                <a:cubicBezTo>
                  <a:pt x="90301" y="35719"/>
                  <a:pt x="86320" y="39700"/>
                  <a:pt x="86320" y="44648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30" name="Text 28"/>
          <p:cNvSpPr/>
          <p:nvPr/>
        </p:nvSpPr>
        <p:spPr>
          <a:xfrm>
            <a:off x="6934200" y="2438400"/>
            <a:ext cx="1209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Anti-âge &amp; Rides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362700" y="2914650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Age-defying treatments to prevent and reduce signs of aging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362700" y="3524250"/>
            <a:ext cx="495300" cy="228600"/>
          </a:xfrm>
          <a:custGeom>
            <a:avLst/>
            <a:gdLst/>
            <a:ahLst/>
            <a:cxnLst/>
            <a:rect l="l" t="t" r="r" b="b"/>
            <a:pathLst>
              <a:path w="495300" h="228600">
                <a:moveTo>
                  <a:pt x="38101" y="0"/>
                </a:moveTo>
                <a:lnTo>
                  <a:pt x="457199" y="0"/>
                </a:lnTo>
                <a:cubicBezTo>
                  <a:pt x="478242" y="0"/>
                  <a:pt x="495300" y="17058"/>
                  <a:pt x="495300" y="38101"/>
                </a:cubicBezTo>
                <a:lnTo>
                  <a:pt x="495300" y="190499"/>
                </a:lnTo>
                <a:cubicBezTo>
                  <a:pt x="495300" y="211542"/>
                  <a:pt x="478242" y="228600"/>
                  <a:pt x="4571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6362700" y="3524250"/>
            <a:ext cx="5524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Retinol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933724" y="352425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38101" y="0"/>
                </a:moveTo>
                <a:lnTo>
                  <a:pt x="533399" y="0"/>
                </a:lnTo>
                <a:cubicBezTo>
                  <a:pt x="554442" y="0"/>
                  <a:pt x="571500" y="17058"/>
                  <a:pt x="571500" y="38101"/>
                </a:cubicBezTo>
                <a:lnTo>
                  <a:pt x="571500" y="190499"/>
                </a:lnTo>
                <a:cubicBezTo>
                  <a:pt x="571500" y="211542"/>
                  <a:pt x="554442" y="228600"/>
                  <a:pt x="5333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933724" y="3524250"/>
            <a:ext cx="6286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Peptides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067800" y="2133600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7" name="Shape 35"/>
          <p:cNvSpPr/>
          <p:nvPr/>
        </p:nvSpPr>
        <p:spPr>
          <a:xfrm>
            <a:off x="9067800" y="2133600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38" name="Shape 36"/>
          <p:cNvSpPr/>
          <p:nvPr/>
        </p:nvSpPr>
        <p:spPr>
          <a:xfrm>
            <a:off x="9258300" y="234315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39" name="Shape 37"/>
          <p:cNvSpPr/>
          <p:nvPr/>
        </p:nvSpPr>
        <p:spPr>
          <a:xfrm>
            <a:off x="9415463" y="2476500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71438" y="190500"/>
                </a:moveTo>
                <a:cubicBezTo>
                  <a:pt x="31998" y="190500"/>
                  <a:pt x="0" y="158502"/>
                  <a:pt x="0" y="119063"/>
                </a:cubicBezTo>
                <a:cubicBezTo>
                  <a:pt x="0" y="85130"/>
                  <a:pt x="48444" y="17078"/>
                  <a:pt x="61987" y="-1302"/>
                </a:cubicBezTo>
                <a:cubicBezTo>
                  <a:pt x="64182" y="-4279"/>
                  <a:pt x="67642" y="-5953"/>
                  <a:pt x="71363" y="-5953"/>
                </a:cubicBezTo>
                <a:lnTo>
                  <a:pt x="71512" y="-5953"/>
                </a:lnTo>
                <a:cubicBezTo>
                  <a:pt x="75233" y="-5953"/>
                  <a:pt x="78693" y="-4279"/>
                  <a:pt x="80888" y="-1302"/>
                </a:cubicBezTo>
                <a:cubicBezTo>
                  <a:pt x="94431" y="17078"/>
                  <a:pt x="142875" y="85130"/>
                  <a:pt x="142875" y="119063"/>
                </a:cubicBezTo>
                <a:cubicBezTo>
                  <a:pt x="142875" y="158502"/>
                  <a:pt x="110877" y="190500"/>
                  <a:pt x="71438" y="190500"/>
                </a:cubicBezTo>
                <a:close/>
                <a:moveTo>
                  <a:pt x="41672" y="116086"/>
                </a:moveTo>
                <a:cubicBezTo>
                  <a:pt x="41672" y="111137"/>
                  <a:pt x="37691" y="107156"/>
                  <a:pt x="32742" y="107156"/>
                </a:cubicBezTo>
                <a:cubicBezTo>
                  <a:pt x="27794" y="107156"/>
                  <a:pt x="23812" y="111137"/>
                  <a:pt x="23812" y="116086"/>
                </a:cubicBezTo>
                <a:cubicBezTo>
                  <a:pt x="23812" y="144028"/>
                  <a:pt x="46472" y="166688"/>
                  <a:pt x="74414" y="166688"/>
                </a:cubicBezTo>
                <a:cubicBezTo>
                  <a:pt x="79363" y="166688"/>
                  <a:pt x="83344" y="162706"/>
                  <a:pt x="83344" y="157758"/>
                </a:cubicBezTo>
                <a:cubicBezTo>
                  <a:pt x="83344" y="152809"/>
                  <a:pt x="79363" y="148828"/>
                  <a:pt x="74414" y="148828"/>
                </a:cubicBezTo>
                <a:cubicBezTo>
                  <a:pt x="56331" y="148828"/>
                  <a:pt x="41672" y="134169"/>
                  <a:pt x="41672" y="116086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40" name="Text 38"/>
          <p:cNvSpPr/>
          <p:nvPr/>
        </p:nvSpPr>
        <p:spPr>
          <a:xfrm>
            <a:off x="9829800" y="2438400"/>
            <a:ext cx="1857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Hydratation &amp; Sécheresse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9258300" y="2914650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Deep hydration solutions for dry and dehydrated skin types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9258300" y="3524250"/>
            <a:ext cx="685800" cy="228600"/>
          </a:xfrm>
          <a:custGeom>
            <a:avLst/>
            <a:gdLst/>
            <a:ahLst/>
            <a:cxnLst/>
            <a:rect l="l" t="t" r="r" b="b"/>
            <a:pathLst>
              <a:path w="685800" h="228600">
                <a:moveTo>
                  <a:pt x="38101" y="0"/>
                </a:moveTo>
                <a:lnTo>
                  <a:pt x="647699" y="0"/>
                </a:lnTo>
                <a:cubicBezTo>
                  <a:pt x="668742" y="0"/>
                  <a:pt x="685800" y="17058"/>
                  <a:pt x="685800" y="38101"/>
                </a:cubicBezTo>
                <a:lnTo>
                  <a:pt x="685800" y="190499"/>
                </a:lnTo>
                <a:cubicBezTo>
                  <a:pt x="685800" y="211542"/>
                  <a:pt x="668742" y="228600"/>
                  <a:pt x="6476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43" name="Text 41"/>
          <p:cNvSpPr/>
          <p:nvPr/>
        </p:nvSpPr>
        <p:spPr>
          <a:xfrm>
            <a:off x="9258300" y="3524250"/>
            <a:ext cx="7429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Hyaluronic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10023277" y="3524250"/>
            <a:ext cx="752475" cy="228600"/>
          </a:xfrm>
          <a:custGeom>
            <a:avLst/>
            <a:gdLst/>
            <a:ahLst/>
            <a:cxnLst/>
            <a:rect l="l" t="t" r="r" b="b"/>
            <a:pathLst>
              <a:path w="752475" h="228600">
                <a:moveTo>
                  <a:pt x="38101" y="0"/>
                </a:moveTo>
                <a:lnTo>
                  <a:pt x="714374" y="0"/>
                </a:lnTo>
                <a:cubicBezTo>
                  <a:pt x="735417" y="0"/>
                  <a:pt x="752475" y="17058"/>
                  <a:pt x="752475" y="38101"/>
                </a:cubicBezTo>
                <a:lnTo>
                  <a:pt x="752475" y="190499"/>
                </a:lnTo>
                <a:cubicBezTo>
                  <a:pt x="752475" y="211542"/>
                  <a:pt x="735417" y="228600"/>
                  <a:pt x="7143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45" name="Text 43"/>
          <p:cNvSpPr/>
          <p:nvPr/>
        </p:nvSpPr>
        <p:spPr>
          <a:xfrm>
            <a:off x="10023277" y="3524250"/>
            <a:ext cx="8096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Moisturizers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81000" y="4190884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381000" y="4190884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48" name="Shape 46"/>
          <p:cNvSpPr/>
          <p:nvPr/>
        </p:nvSpPr>
        <p:spPr>
          <a:xfrm>
            <a:off x="571500" y="440043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692944" y="4533784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104031" y="11534"/>
                </a:moveTo>
                <a:cubicBezTo>
                  <a:pt x="98785" y="4279"/>
                  <a:pt x="90376" y="0"/>
                  <a:pt x="81446" y="0"/>
                </a:cubicBezTo>
                <a:cubicBezTo>
                  <a:pt x="66042" y="0"/>
                  <a:pt x="53578" y="12464"/>
                  <a:pt x="53578" y="27868"/>
                </a:cubicBezTo>
                <a:lnTo>
                  <a:pt x="53578" y="28761"/>
                </a:lnTo>
                <a:cubicBezTo>
                  <a:pt x="53578" y="52722"/>
                  <a:pt x="84088" y="78395"/>
                  <a:pt x="99045" y="89520"/>
                </a:cubicBezTo>
                <a:cubicBezTo>
                  <a:pt x="103882" y="93129"/>
                  <a:pt x="110393" y="93129"/>
                  <a:pt x="115230" y="89520"/>
                </a:cubicBezTo>
                <a:cubicBezTo>
                  <a:pt x="130187" y="78358"/>
                  <a:pt x="160697" y="52722"/>
                  <a:pt x="160697" y="28761"/>
                </a:cubicBezTo>
                <a:lnTo>
                  <a:pt x="160697" y="27868"/>
                </a:lnTo>
                <a:cubicBezTo>
                  <a:pt x="160697" y="12464"/>
                  <a:pt x="148233" y="0"/>
                  <a:pt x="132829" y="0"/>
                </a:cubicBezTo>
                <a:cubicBezTo>
                  <a:pt x="123899" y="0"/>
                  <a:pt x="115491" y="4279"/>
                  <a:pt x="110244" y="11534"/>
                </a:cubicBezTo>
                <a:lnTo>
                  <a:pt x="107156" y="15887"/>
                </a:lnTo>
                <a:lnTo>
                  <a:pt x="104031" y="11534"/>
                </a:lnTo>
                <a:close/>
                <a:moveTo>
                  <a:pt x="40667" y="127062"/>
                </a:moveTo>
                <a:lnTo>
                  <a:pt x="24817" y="142875"/>
                </a:lnTo>
                <a:lnTo>
                  <a:pt x="11906" y="142875"/>
                </a:lnTo>
                <a:cubicBezTo>
                  <a:pt x="5321" y="142875"/>
                  <a:pt x="0" y="148196"/>
                  <a:pt x="0" y="154781"/>
                </a:cubicBezTo>
                <a:lnTo>
                  <a:pt x="0" y="178594"/>
                </a:lnTo>
                <a:cubicBezTo>
                  <a:pt x="0" y="185179"/>
                  <a:pt x="5321" y="190500"/>
                  <a:pt x="11906" y="190500"/>
                </a:cubicBezTo>
                <a:lnTo>
                  <a:pt x="131155" y="190500"/>
                </a:lnTo>
                <a:cubicBezTo>
                  <a:pt x="141945" y="190500"/>
                  <a:pt x="152474" y="187040"/>
                  <a:pt x="161181" y="180640"/>
                </a:cubicBezTo>
                <a:lnTo>
                  <a:pt x="208285" y="145926"/>
                </a:lnTo>
                <a:cubicBezTo>
                  <a:pt x="214908" y="141052"/>
                  <a:pt x="216322" y="131750"/>
                  <a:pt x="211448" y="125127"/>
                </a:cubicBezTo>
                <a:cubicBezTo>
                  <a:pt x="206573" y="118504"/>
                  <a:pt x="197272" y="117091"/>
                  <a:pt x="190649" y="121965"/>
                </a:cubicBezTo>
                <a:lnTo>
                  <a:pt x="146075" y="154781"/>
                </a:lnTo>
                <a:lnTo>
                  <a:pt x="104180" y="154781"/>
                </a:lnTo>
                <a:cubicBezTo>
                  <a:pt x="99231" y="154781"/>
                  <a:pt x="95250" y="150800"/>
                  <a:pt x="95250" y="145852"/>
                </a:cubicBezTo>
                <a:cubicBezTo>
                  <a:pt x="95250" y="140903"/>
                  <a:pt x="99231" y="136922"/>
                  <a:pt x="104180" y="136922"/>
                </a:cubicBezTo>
                <a:lnTo>
                  <a:pt x="130969" y="136922"/>
                </a:lnTo>
                <a:cubicBezTo>
                  <a:pt x="137554" y="136922"/>
                  <a:pt x="142875" y="131601"/>
                  <a:pt x="142875" y="125016"/>
                </a:cubicBezTo>
                <a:cubicBezTo>
                  <a:pt x="142875" y="118430"/>
                  <a:pt x="137554" y="113109"/>
                  <a:pt x="130969" y="113109"/>
                </a:cubicBezTo>
                <a:lnTo>
                  <a:pt x="74340" y="113109"/>
                </a:lnTo>
                <a:cubicBezTo>
                  <a:pt x="61726" y="113109"/>
                  <a:pt x="49597" y="118132"/>
                  <a:pt x="40667" y="127062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50" name="Text 48"/>
          <p:cNvSpPr/>
          <p:nvPr/>
        </p:nvSpPr>
        <p:spPr>
          <a:xfrm>
            <a:off x="1143000" y="4495684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Peau Sensible &amp; Atopique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571500" y="4971934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Gentle formulations to soothe and strengthen sensitive skin barriers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571500" y="5581534"/>
            <a:ext cx="904875" cy="228600"/>
          </a:xfrm>
          <a:custGeom>
            <a:avLst/>
            <a:gdLst/>
            <a:ahLst/>
            <a:cxnLst/>
            <a:rect l="l" t="t" r="r" b="b"/>
            <a:pathLst>
              <a:path w="904875" h="228600">
                <a:moveTo>
                  <a:pt x="38101" y="0"/>
                </a:moveTo>
                <a:lnTo>
                  <a:pt x="866774" y="0"/>
                </a:lnTo>
                <a:cubicBezTo>
                  <a:pt x="887817" y="0"/>
                  <a:pt x="904875" y="17058"/>
                  <a:pt x="904875" y="38101"/>
                </a:cubicBezTo>
                <a:lnTo>
                  <a:pt x="904875" y="190499"/>
                </a:lnTo>
                <a:cubicBezTo>
                  <a:pt x="904875" y="211542"/>
                  <a:pt x="887817" y="228600"/>
                  <a:pt x="86677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571500" y="5581534"/>
            <a:ext cx="9620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Fragrance-Free</a:t>
            </a:r>
            <a:endParaRPr lang="en-US" sz="1600" dirty="0"/>
          </a:p>
        </p:txBody>
      </p:sp>
      <p:sp>
        <p:nvSpPr>
          <p:cNvPr id="54" name="Shape 52"/>
          <p:cNvSpPr/>
          <p:nvPr/>
        </p:nvSpPr>
        <p:spPr>
          <a:xfrm>
            <a:off x="1556504" y="5581534"/>
            <a:ext cx="895350" cy="228600"/>
          </a:xfrm>
          <a:custGeom>
            <a:avLst/>
            <a:gdLst/>
            <a:ahLst/>
            <a:cxnLst/>
            <a:rect l="l" t="t" r="r" b="b"/>
            <a:pathLst>
              <a:path w="895350" h="228600">
                <a:moveTo>
                  <a:pt x="38101" y="0"/>
                </a:moveTo>
                <a:lnTo>
                  <a:pt x="857249" y="0"/>
                </a:lnTo>
                <a:cubicBezTo>
                  <a:pt x="878292" y="0"/>
                  <a:pt x="895350" y="17058"/>
                  <a:pt x="895350" y="38101"/>
                </a:cubicBezTo>
                <a:lnTo>
                  <a:pt x="895350" y="190499"/>
                </a:lnTo>
                <a:cubicBezTo>
                  <a:pt x="895350" y="211542"/>
                  <a:pt x="878292" y="228600"/>
                  <a:pt x="8572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55" name="Text 53"/>
          <p:cNvSpPr/>
          <p:nvPr/>
        </p:nvSpPr>
        <p:spPr>
          <a:xfrm>
            <a:off x="1556504" y="5581534"/>
            <a:ext cx="9525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Hypoallergenic</a:t>
            </a:r>
            <a:endParaRPr lang="en-US" sz="1600" dirty="0"/>
          </a:p>
        </p:txBody>
      </p:sp>
      <p:sp>
        <p:nvSpPr>
          <p:cNvPr id="56" name="Shape 54"/>
          <p:cNvSpPr/>
          <p:nvPr/>
        </p:nvSpPr>
        <p:spPr>
          <a:xfrm>
            <a:off x="3276600" y="4190884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57" name="Shape 55"/>
          <p:cNvSpPr/>
          <p:nvPr/>
        </p:nvSpPr>
        <p:spPr>
          <a:xfrm>
            <a:off x="3276600" y="4190884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58" name="Shape 56"/>
          <p:cNvSpPr/>
          <p:nvPr/>
        </p:nvSpPr>
        <p:spPr>
          <a:xfrm>
            <a:off x="3467100" y="440043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59" name="Shape 57"/>
          <p:cNvSpPr/>
          <p:nvPr/>
        </p:nvSpPr>
        <p:spPr>
          <a:xfrm>
            <a:off x="3624263" y="4533784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57150" y="11125"/>
                </a:moveTo>
                <a:lnTo>
                  <a:pt x="63103" y="3200"/>
                </a:lnTo>
                <a:cubicBezTo>
                  <a:pt x="64591" y="1191"/>
                  <a:pt x="66973" y="0"/>
                  <a:pt x="69466" y="0"/>
                </a:cubicBezTo>
                <a:cubicBezTo>
                  <a:pt x="73819" y="0"/>
                  <a:pt x="77391" y="3572"/>
                  <a:pt x="77391" y="7925"/>
                </a:cubicBezTo>
                <a:lnTo>
                  <a:pt x="77391" y="16148"/>
                </a:lnTo>
                <a:cubicBezTo>
                  <a:pt x="77391" y="21022"/>
                  <a:pt x="79400" y="25710"/>
                  <a:pt x="82934" y="29059"/>
                </a:cubicBezTo>
                <a:lnTo>
                  <a:pt x="114449" y="59159"/>
                </a:lnTo>
                <a:cubicBezTo>
                  <a:pt x="132606" y="76498"/>
                  <a:pt x="142875" y="100533"/>
                  <a:pt x="142875" y="125648"/>
                </a:cubicBezTo>
                <a:cubicBezTo>
                  <a:pt x="142875" y="161479"/>
                  <a:pt x="113854" y="190500"/>
                  <a:pt x="78023" y="190500"/>
                </a:cubicBezTo>
                <a:lnTo>
                  <a:pt x="71438" y="190500"/>
                </a:lnTo>
                <a:cubicBezTo>
                  <a:pt x="31998" y="190500"/>
                  <a:pt x="0" y="158502"/>
                  <a:pt x="0" y="119063"/>
                </a:cubicBezTo>
                <a:lnTo>
                  <a:pt x="0" y="117649"/>
                </a:lnTo>
                <a:cubicBezTo>
                  <a:pt x="0" y="99492"/>
                  <a:pt x="7218" y="82079"/>
                  <a:pt x="20055" y="69242"/>
                </a:cubicBezTo>
                <a:lnTo>
                  <a:pt x="21357" y="67940"/>
                </a:lnTo>
                <a:cubicBezTo>
                  <a:pt x="22920" y="66377"/>
                  <a:pt x="25078" y="65484"/>
                  <a:pt x="27310" y="65484"/>
                </a:cubicBezTo>
                <a:cubicBezTo>
                  <a:pt x="31961" y="65484"/>
                  <a:pt x="35719" y="69242"/>
                  <a:pt x="35719" y="73893"/>
                </a:cubicBezTo>
                <a:lnTo>
                  <a:pt x="35719" y="107156"/>
                </a:lnTo>
                <a:cubicBezTo>
                  <a:pt x="35719" y="120290"/>
                  <a:pt x="46397" y="130969"/>
                  <a:pt x="59531" y="130969"/>
                </a:cubicBezTo>
                <a:cubicBezTo>
                  <a:pt x="72665" y="130969"/>
                  <a:pt x="83344" y="120290"/>
                  <a:pt x="83344" y="107156"/>
                </a:cubicBezTo>
                <a:lnTo>
                  <a:pt x="83344" y="105705"/>
                </a:lnTo>
                <a:cubicBezTo>
                  <a:pt x="83344" y="99008"/>
                  <a:pt x="80665" y="92571"/>
                  <a:pt x="75940" y="87846"/>
                </a:cubicBezTo>
                <a:lnTo>
                  <a:pt x="61578" y="73484"/>
                </a:lnTo>
                <a:cubicBezTo>
                  <a:pt x="52648" y="64554"/>
                  <a:pt x="47625" y="52388"/>
                  <a:pt x="47625" y="39737"/>
                </a:cubicBezTo>
                <a:cubicBezTo>
                  <a:pt x="47625" y="29431"/>
                  <a:pt x="50974" y="19348"/>
                  <a:pt x="57150" y="11125"/>
                </a:cubicBezTo>
                <a:close/>
              </a:path>
            </a:pathLst>
          </a:custGeom>
          <a:solidFill>
            <a:srgbClr val="D8A05F"/>
          </a:solidFill>
          <a:ln/>
        </p:spPr>
      </p:sp>
      <p:sp>
        <p:nvSpPr>
          <p:cNvPr id="60" name="Text 58"/>
          <p:cNvSpPr/>
          <p:nvPr/>
        </p:nvSpPr>
        <p:spPr>
          <a:xfrm>
            <a:off x="4038600" y="4495684"/>
            <a:ext cx="1476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Rougeurs &amp; Rosacée</a:t>
            </a:r>
            <a:endParaRPr lang="en-US" sz="1600" dirty="0"/>
          </a:p>
        </p:txBody>
      </p:sp>
      <p:sp>
        <p:nvSpPr>
          <p:cNvPr id="61" name="Text 59"/>
          <p:cNvSpPr/>
          <p:nvPr/>
        </p:nvSpPr>
        <p:spPr>
          <a:xfrm>
            <a:off x="3467100" y="4971934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Calming treatments to reduce redness and inflammation</a:t>
            </a:r>
            <a:endParaRPr lang="en-US" sz="1600" dirty="0"/>
          </a:p>
        </p:txBody>
      </p:sp>
      <p:sp>
        <p:nvSpPr>
          <p:cNvPr id="62" name="Shape 60"/>
          <p:cNvSpPr/>
          <p:nvPr/>
        </p:nvSpPr>
        <p:spPr>
          <a:xfrm>
            <a:off x="3467100" y="5581534"/>
            <a:ext cx="819150" cy="228600"/>
          </a:xfrm>
          <a:custGeom>
            <a:avLst/>
            <a:gdLst/>
            <a:ahLst/>
            <a:cxnLst/>
            <a:rect l="l" t="t" r="r" b="b"/>
            <a:pathLst>
              <a:path w="819150" h="228600">
                <a:moveTo>
                  <a:pt x="38101" y="0"/>
                </a:moveTo>
                <a:lnTo>
                  <a:pt x="781049" y="0"/>
                </a:lnTo>
                <a:cubicBezTo>
                  <a:pt x="802092" y="0"/>
                  <a:pt x="819150" y="17058"/>
                  <a:pt x="819150" y="38101"/>
                </a:cubicBezTo>
                <a:lnTo>
                  <a:pt x="819150" y="190499"/>
                </a:lnTo>
                <a:cubicBezTo>
                  <a:pt x="819150" y="211542"/>
                  <a:pt x="802092" y="228600"/>
                  <a:pt x="7810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63" name="Text 61"/>
          <p:cNvSpPr/>
          <p:nvPr/>
        </p:nvSpPr>
        <p:spPr>
          <a:xfrm>
            <a:off x="3467100" y="5581534"/>
            <a:ext cx="8763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Anti-Redness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4363641" y="5581534"/>
            <a:ext cx="590550" cy="228600"/>
          </a:xfrm>
          <a:custGeom>
            <a:avLst/>
            <a:gdLst/>
            <a:ahLst/>
            <a:cxnLst/>
            <a:rect l="l" t="t" r="r" b="b"/>
            <a:pathLst>
              <a:path w="590550" h="228600">
                <a:moveTo>
                  <a:pt x="38101" y="0"/>
                </a:moveTo>
                <a:lnTo>
                  <a:pt x="552449" y="0"/>
                </a:lnTo>
                <a:cubicBezTo>
                  <a:pt x="573492" y="0"/>
                  <a:pt x="590550" y="17058"/>
                  <a:pt x="590550" y="38101"/>
                </a:cubicBezTo>
                <a:lnTo>
                  <a:pt x="590550" y="190499"/>
                </a:lnTo>
                <a:cubicBezTo>
                  <a:pt x="590550" y="211542"/>
                  <a:pt x="573492" y="228600"/>
                  <a:pt x="5524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D8A05F">
              <a:alpha val="10196"/>
            </a:srgbClr>
          </a:solidFill>
          <a:ln/>
        </p:spPr>
      </p:sp>
      <p:sp>
        <p:nvSpPr>
          <p:cNvPr id="65" name="Text 63"/>
          <p:cNvSpPr/>
          <p:nvPr/>
        </p:nvSpPr>
        <p:spPr>
          <a:xfrm>
            <a:off x="4363641" y="5581534"/>
            <a:ext cx="6477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D8A05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Soothing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6172200" y="4190884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7" name="Shape 65"/>
          <p:cNvSpPr/>
          <p:nvPr/>
        </p:nvSpPr>
        <p:spPr>
          <a:xfrm>
            <a:off x="6172200" y="4190884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68" name="Shape 66"/>
          <p:cNvSpPr/>
          <p:nvPr/>
        </p:nvSpPr>
        <p:spPr>
          <a:xfrm>
            <a:off x="6362700" y="440043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69" name="Shape 67"/>
          <p:cNvSpPr/>
          <p:nvPr/>
        </p:nvSpPr>
        <p:spPr>
          <a:xfrm>
            <a:off x="6496050" y="453378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54781" y="77391"/>
                </a:moveTo>
                <a:cubicBezTo>
                  <a:pt x="154781" y="94469"/>
                  <a:pt x="149237" y="110244"/>
                  <a:pt x="139898" y="123044"/>
                </a:cubicBezTo>
                <a:lnTo>
                  <a:pt x="187003" y="170185"/>
                </a:lnTo>
                <a:cubicBezTo>
                  <a:pt x="191653" y="174836"/>
                  <a:pt x="191653" y="182389"/>
                  <a:pt x="187003" y="187040"/>
                </a:cubicBezTo>
                <a:cubicBezTo>
                  <a:pt x="182352" y="191691"/>
                  <a:pt x="174799" y="191691"/>
                  <a:pt x="170148" y="187040"/>
                </a:cubicBezTo>
                <a:lnTo>
                  <a:pt x="123044" y="139898"/>
                </a:lnTo>
                <a:cubicBezTo>
                  <a:pt x="110244" y="149237"/>
                  <a:pt x="94469" y="154781"/>
                  <a:pt x="77391" y="154781"/>
                </a:cubicBezTo>
                <a:cubicBezTo>
                  <a:pt x="34640" y="154781"/>
                  <a:pt x="0" y="120142"/>
                  <a:pt x="0" y="77391"/>
                </a:cubicBezTo>
                <a:cubicBezTo>
                  <a:pt x="0" y="34640"/>
                  <a:pt x="34640" y="0"/>
                  <a:pt x="77391" y="0"/>
                </a:cubicBezTo>
                <a:cubicBezTo>
                  <a:pt x="120142" y="0"/>
                  <a:pt x="154781" y="34640"/>
                  <a:pt x="154781" y="77391"/>
                </a:cubicBezTo>
                <a:close/>
                <a:moveTo>
                  <a:pt x="77391" y="130969"/>
                </a:moveTo>
                <a:cubicBezTo>
                  <a:pt x="106961" y="130969"/>
                  <a:pt x="130969" y="106961"/>
                  <a:pt x="130969" y="77391"/>
                </a:cubicBezTo>
                <a:cubicBezTo>
                  <a:pt x="130969" y="47820"/>
                  <a:pt x="106961" y="23812"/>
                  <a:pt x="77391" y="23812"/>
                </a:cubicBezTo>
                <a:cubicBezTo>
                  <a:pt x="47820" y="23812"/>
                  <a:pt x="23813" y="47820"/>
                  <a:pt x="23812" y="77391"/>
                </a:cubicBezTo>
                <a:cubicBezTo>
                  <a:pt x="23812" y="106961"/>
                  <a:pt x="47820" y="130969"/>
                  <a:pt x="77391" y="130969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0" name="Text 68"/>
          <p:cNvSpPr/>
          <p:nvPr/>
        </p:nvSpPr>
        <p:spPr>
          <a:xfrm>
            <a:off x="6934200" y="4495684"/>
            <a:ext cx="98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Pores Dilatés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6362700" y="4971934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Pore-refining solutions for smoother, more refined skin texture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6362700" y="5581534"/>
            <a:ext cx="933450" cy="228600"/>
          </a:xfrm>
          <a:custGeom>
            <a:avLst/>
            <a:gdLst/>
            <a:ahLst/>
            <a:cxnLst/>
            <a:rect l="l" t="t" r="r" b="b"/>
            <a:pathLst>
              <a:path w="933450" h="228600">
                <a:moveTo>
                  <a:pt x="38101" y="0"/>
                </a:moveTo>
                <a:lnTo>
                  <a:pt x="895349" y="0"/>
                </a:lnTo>
                <a:cubicBezTo>
                  <a:pt x="916392" y="0"/>
                  <a:pt x="933450" y="17058"/>
                  <a:pt x="933450" y="38101"/>
                </a:cubicBezTo>
                <a:lnTo>
                  <a:pt x="933450" y="190499"/>
                </a:lnTo>
                <a:cubicBezTo>
                  <a:pt x="933450" y="211542"/>
                  <a:pt x="916392" y="228600"/>
                  <a:pt x="8953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73" name="Text 71"/>
          <p:cNvSpPr/>
          <p:nvPr/>
        </p:nvSpPr>
        <p:spPr>
          <a:xfrm>
            <a:off x="6362700" y="5581534"/>
            <a:ext cx="9906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Pore Minimizers</a:t>
            </a:r>
            <a:endParaRPr lang="en-US" sz="1600" dirty="0"/>
          </a:p>
        </p:txBody>
      </p:sp>
      <p:sp>
        <p:nvSpPr>
          <p:cNvPr id="74" name="Shape 72"/>
          <p:cNvSpPr/>
          <p:nvPr/>
        </p:nvSpPr>
        <p:spPr>
          <a:xfrm>
            <a:off x="7376160" y="5581534"/>
            <a:ext cx="628650" cy="228600"/>
          </a:xfrm>
          <a:custGeom>
            <a:avLst/>
            <a:gdLst/>
            <a:ahLst/>
            <a:cxnLst/>
            <a:rect l="l" t="t" r="r" b="b"/>
            <a:pathLst>
              <a:path w="628650" h="228600">
                <a:moveTo>
                  <a:pt x="38101" y="0"/>
                </a:moveTo>
                <a:lnTo>
                  <a:pt x="590549" y="0"/>
                </a:lnTo>
                <a:cubicBezTo>
                  <a:pt x="611592" y="0"/>
                  <a:pt x="628650" y="17058"/>
                  <a:pt x="628650" y="38101"/>
                </a:cubicBezTo>
                <a:lnTo>
                  <a:pt x="628650" y="190499"/>
                </a:lnTo>
                <a:cubicBezTo>
                  <a:pt x="628650" y="211542"/>
                  <a:pt x="611592" y="228600"/>
                  <a:pt x="59054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2C5A5A">
              <a:alpha val="10196"/>
            </a:srgbClr>
          </a:solidFill>
          <a:ln/>
        </p:spPr>
      </p:sp>
      <p:sp>
        <p:nvSpPr>
          <p:cNvPr id="75" name="Text 73"/>
          <p:cNvSpPr/>
          <p:nvPr/>
        </p:nvSpPr>
        <p:spPr>
          <a:xfrm>
            <a:off x="7376160" y="5581534"/>
            <a:ext cx="6858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Exfoliants</a:t>
            </a:r>
            <a:endParaRPr lang="en-US" sz="1600" dirty="0"/>
          </a:p>
        </p:txBody>
      </p:sp>
      <p:sp>
        <p:nvSpPr>
          <p:cNvPr id="76" name="Shape 74"/>
          <p:cNvSpPr/>
          <p:nvPr/>
        </p:nvSpPr>
        <p:spPr>
          <a:xfrm>
            <a:off x="9067800" y="4190884"/>
            <a:ext cx="2743200" cy="1885950"/>
          </a:xfrm>
          <a:custGeom>
            <a:avLst/>
            <a:gdLst/>
            <a:ahLst/>
            <a:cxnLst/>
            <a:rect l="l" t="t" r="r" b="b"/>
            <a:pathLst>
              <a:path w="2743200" h="188595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1771643"/>
                </a:lnTo>
                <a:cubicBezTo>
                  <a:pt x="2743200" y="1834773"/>
                  <a:pt x="2692023" y="1885950"/>
                  <a:pt x="2628893" y="1885950"/>
                </a:cubicBezTo>
                <a:lnTo>
                  <a:pt x="114307" y="1885950"/>
                </a:lnTo>
                <a:cubicBezTo>
                  <a:pt x="51177" y="1885950"/>
                  <a:pt x="0" y="1834773"/>
                  <a:pt x="0" y="1771643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77" name="Shape 75"/>
          <p:cNvSpPr/>
          <p:nvPr/>
        </p:nvSpPr>
        <p:spPr>
          <a:xfrm>
            <a:off x="9067800" y="4190884"/>
            <a:ext cx="2743200" cy="38100"/>
          </a:xfrm>
          <a:custGeom>
            <a:avLst/>
            <a:gdLst/>
            <a:ahLst/>
            <a:cxnLst/>
            <a:rect l="l" t="t" r="r" b="b"/>
            <a:pathLst>
              <a:path w="2743200" h="38100">
                <a:moveTo>
                  <a:pt x="38100" y="0"/>
                </a:moveTo>
                <a:lnTo>
                  <a:pt x="2705100" y="0"/>
                </a:lnTo>
                <a:cubicBezTo>
                  <a:pt x="2726128" y="0"/>
                  <a:pt x="2743200" y="17072"/>
                  <a:pt x="2743200" y="38100"/>
                </a:cubicBezTo>
                <a:lnTo>
                  <a:pt x="2743200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78" name="Shape 76"/>
          <p:cNvSpPr/>
          <p:nvPr/>
        </p:nvSpPr>
        <p:spPr>
          <a:xfrm>
            <a:off x="9258300" y="4400434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79" name="Shape 77"/>
          <p:cNvSpPr/>
          <p:nvPr/>
        </p:nvSpPr>
        <p:spPr>
          <a:xfrm>
            <a:off x="9379744" y="4533784"/>
            <a:ext cx="214313" cy="190500"/>
          </a:xfrm>
          <a:custGeom>
            <a:avLst/>
            <a:gdLst/>
            <a:ahLst/>
            <a:cxnLst/>
            <a:rect l="l" t="t" r="r" b="b"/>
            <a:pathLst>
              <a:path w="214313" h="190500">
                <a:moveTo>
                  <a:pt x="98003" y="-10046"/>
                </a:moveTo>
                <a:lnTo>
                  <a:pt x="103510" y="3646"/>
                </a:lnTo>
                <a:lnTo>
                  <a:pt x="117202" y="9153"/>
                </a:lnTo>
                <a:cubicBezTo>
                  <a:pt x="118318" y="9599"/>
                  <a:pt x="119063" y="10716"/>
                  <a:pt x="119063" y="11906"/>
                </a:cubicBezTo>
                <a:cubicBezTo>
                  <a:pt x="119063" y="13097"/>
                  <a:pt x="118318" y="14213"/>
                  <a:pt x="117202" y="14660"/>
                </a:cubicBezTo>
                <a:lnTo>
                  <a:pt x="103510" y="20166"/>
                </a:lnTo>
                <a:lnTo>
                  <a:pt x="98003" y="33858"/>
                </a:lnTo>
                <a:cubicBezTo>
                  <a:pt x="97557" y="34975"/>
                  <a:pt x="96441" y="35719"/>
                  <a:pt x="95250" y="35719"/>
                </a:cubicBezTo>
                <a:cubicBezTo>
                  <a:pt x="94059" y="35719"/>
                  <a:pt x="92943" y="34975"/>
                  <a:pt x="92497" y="33858"/>
                </a:cubicBezTo>
                <a:lnTo>
                  <a:pt x="86990" y="20166"/>
                </a:lnTo>
                <a:lnTo>
                  <a:pt x="73298" y="14660"/>
                </a:lnTo>
                <a:cubicBezTo>
                  <a:pt x="72182" y="14213"/>
                  <a:pt x="71438" y="13097"/>
                  <a:pt x="71438" y="11906"/>
                </a:cubicBezTo>
                <a:cubicBezTo>
                  <a:pt x="71438" y="10716"/>
                  <a:pt x="72182" y="9599"/>
                  <a:pt x="73298" y="9153"/>
                </a:cubicBezTo>
                <a:lnTo>
                  <a:pt x="86990" y="3646"/>
                </a:lnTo>
                <a:lnTo>
                  <a:pt x="92497" y="-10046"/>
                </a:lnTo>
                <a:cubicBezTo>
                  <a:pt x="92943" y="-11162"/>
                  <a:pt x="94059" y="-11906"/>
                  <a:pt x="95250" y="-11906"/>
                </a:cubicBezTo>
                <a:cubicBezTo>
                  <a:pt x="96441" y="-11906"/>
                  <a:pt x="97557" y="-11162"/>
                  <a:pt x="98003" y="-10046"/>
                </a:cubicBezTo>
                <a:close/>
                <a:moveTo>
                  <a:pt x="41188" y="15515"/>
                </a:moveTo>
                <a:lnTo>
                  <a:pt x="49188" y="34156"/>
                </a:lnTo>
                <a:lnTo>
                  <a:pt x="67828" y="42156"/>
                </a:lnTo>
                <a:cubicBezTo>
                  <a:pt x="70024" y="43086"/>
                  <a:pt x="71437" y="45244"/>
                  <a:pt x="71437" y="47625"/>
                </a:cubicBezTo>
                <a:cubicBezTo>
                  <a:pt x="71437" y="50006"/>
                  <a:pt x="70024" y="52164"/>
                  <a:pt x="67828" y="53094"/>
                </a:cubicBezTo>
                <a:lnTo>
                  <a:pt x="49188" y="61094"/>
                </a:lnTo>
                <a:lnTo>
                  <a:pt x="41188" y="79735"/>
                </a:lnTo>
                <a:cubicBezTo>
                  <a:pt x="40258" y="81930"/>
                  <a:pt x="38100" y="83344"/>
                  <a:pt x="35719" y="83344"/>
                </a:cubicBezTo>
                <a:cubicBezTo>
                  <a:pt x="33337" y="83344"/>
                  <a:pt x="31179" y="81930"/>
                  <a:pt x="30249" y="79735"/>
                </a:cubicBezTo>
                <a:lnTo>
                  <a:pt x="22250" y="61094"/>
                </a:lnTo>
                <a:lnTo>
                  <a:pt x="3609" y="53094"/>
                </a:lnTo>
                <a:cubicBezTo>
                  <a:pt x="1414" y="52164"/>
                  <a:pt x="0" y="50006"/>
                  <a:pt x="0" y="47625"/>
                </a:cubicBezTo>
                <a:cubicBezTo>
                  <a:pt x="0" y="45244"/>
                  <a:pt x="1414" y="43086"/>
                  <a:pt x="3609" y="42156"/>
                </a:cubicBezTo>
                <a:lnTo>
                  <a:pt x="22250" y="34156"/>
                </a:lnTo>
                <a:lnTo>
                  <a:pt x="30249" y="15515"/>
                </a:lnTo>
                <a:cubicBezTo>
                  <a:pt x="31179" y="13320"/>
                  <a:pt x="33338" y="11906"/>
                  <a:pt x="35719" y="11906"/>
                </a:cubicBezTo>
                <a:cubicBezTo>
                  <a:pt x="38100" y="11906"/>
                  <a:pt x="40258" y="13320"/>
                  <a:pt x="41188" y="15515"/>
                </a:cubicBezTo>
                <a:close/>
                <a:moveTo>
                  <a:pt x="172641" y="113109"/>
                </a:moveTo>
                <a:cubicBezTo>
                  <a:pt x="175022" y="113109"/>
                  <a:pt x="177180" y="114523"/>
                  <a:pt x="178110" y="116718"/>
                </a:cubicBezTo>
                <a:lnTo>
                  <a:pt x="186110" y="135359"/>
                </a:lnTo>
                <a:lnTo>
                  <a:pt x="204750" y="143359"/>
                </a:lnTo>
                <a:cubicBezTo>
                  <a:pt x="206946" y="144289"/>
                  <a:pt x="208359" y="146447"/>
                  <a:pt x="208359" y="148828"/>
                </a:cubicBezTo>
                <a:cubicBezTo>
                  <a:pt x="208359" y="151209"/>
                  <a:pt x="206946" y="153367"/>
                  <a:pt x="204750" y="154298"/>
                </a:cubicBezTo>
                <a:lnTo>
                  <a:pt x="186110" y="162297"/>
                </a:lnTo>
                <a:lnTo>
                  <a:pt x="178110" y="180938"/>
                </a:lnTo>
                <a:cubicBezTo>
                  <a:pt x="177180" y="183133"/>
                  <a:pt x="175022" y="184547"/>
                  <a:pt x="172641" y="184547"/>
                </a:cubicBezTo>
                <a:cubicBezTo>
                  <a:pt x="170259" y="184547"/>
                  <a:pt x="168101" y="183133"/>
                  <a:pt x="167171" y="180938"/>
                </a:cubicBezTo>
                <a:lnTo>
                  <a:pt x="159172" y="162297"/>
                </a:lnTo>
                <a:lnTo>
                  <a:pt x="140531" y="154298"/>
                </a:lnTo>
                <a:cubicBezTo>
                  <a:pt x="138336" y="153367"/>
                  <a:pt x="136922" y="151209"/>
                  <a:pt x="136922" y="148828"/>
                </a:cubicBezTo>
                <a:cubicBezTo>
                  <a:pt x="136922" y="146447"/>
                  <a:pt x="138336" y="144289"/>
                  <a:pt x="140531" y="143359"/>
                </a:cubicBezTo>
                <a:lnTo>
                  <a:pt x="159172" y="135359"/>
                </a:lnTo>
                <a:lnTo>
                  <a:pt x="167171" y="116718"/>
                </a:lnTo>
                <a:cubicBezTo>
                  <a:pt x="168101" y="114523"/>
                  <a:pt x="170259" y="113109"/>
                  <a:pt x="172641" y="113109"/>
                </a:cubicBezTo>
                <a:close/>
                <a:moveTo>
                  <a:pt x="171152" y="0"/>
                </a:moveTo>
                <a:cubicBezTo>
                  <a:pt x="175245" y="0"/>
                  <a:pt x="179189" y="1637"/>
                  <a:pt x="182128" y="4539"/>
                </a:cubicBezTo>
                <a:lnTo>
                  <a:pt x="197867" y="20278"/>
                </a:lnTo>
                <a:cubicBezTo>
                  <a:pt x="200769" y="23217"/>
                  <a:pt x="202406" y="27161"/>
                  <a:pt x="202406" y="31254"/>
                </a:cubicBezTo>
                <a:cubicBezTo>
                  <a:pt x="202406" y="35347"/>
                  <a:pt x="200769" y="39291"/>
                  <a:pt x="197867" y="42230"/>
                </a:cubicBezTo>
                <a:lnTo>
                  <a:pt x="165050" y="75047"/>
                </a:lnTo>
                <a:lnTo>
                  <a:pt x="127360" y="37356"/>
                </a:lnTo>
                <a:lnTo>
                  <a:pt x="160176" y="4539"/>
                </a:lnTo>
                <a:cubicBezTo>
                  <a:pt x="163116" y="1637"/>
                  <a:pt x="167060" y="0"/>
                  <a:pt x="171152" y="0"/>
                </a:cubicBezTo>
                <a:close/>
                <a:moveTo>
                  <a:pt x="16446" y="148270"/>
                </a:moveTo>
                <a:lnTo>
                  <a:pt x="114746" y="49969"/>
                </a:lnTo>
                <a:lnTo>
                  <a:pt x="152437" y="87660"/>
                </a:lnTo>
                <a:lnTo>
                  <a:pt x="54136" y="185961"/>
                </a:lnTo>
                <a:cubicBezTo>
                  <a:pt x="51197" y="188863"/>
                  <a:pt x="47253" y="190500"/>
                  <a:pt x="43160" y="190500"/>
                </a:cubicBezTo>
                <a:cubicBezTo>
                  <a:pt x="39067" y="190500"/>
                  <a:pt x="35123" y="188863"/>
                  <a:pt x="32184" y="185961"/>
                </a:cubicBezTo>
                <a:lnTo>
                  <a:pt x="16446" y="170222"/>
                </a:lnTo>
                <a:cubicBezTo>
                  <a:pt x="13543" y="167283"/>
                  <a:pt x="11906" y="163339"/>
                  <a:pt x="11906" y="159246"/>
                </a:cubicBezTo>
                <a:cubicBezTo>
                  <a:pt x="11906" y="155153"/>
                  <a:pt x="13543" y="151209"/>
                  <a:pt x="16446" y="148270"/>
                </a:cubicBezTo>
                <a:close/>
              </a:path>
            </a:pathLst>
          </a:custGeom>
          <a:solidFill>
            <a:srgbClr val="B89A7A"/>
          </a:solidFill>
          <a:ln/>
        </p:spPr>
      </p:sp>
      <p:sp>
        <p:nvSpPr>
          <p:cNvPr id="80" name="Text 78"/>
          <p:cNvSpPr/>
          <p:nvPr/>
        </p:nvSpPr>
        <p:spPr>
          <a:xfrm>
            <a:off x="9829800" y="4495684"/>
            <a:ext cx="1333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2C5A5A"/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Chute de Cheveux</a:t>
            </a:r>
            <a:endParaRPr lang="en-US" sz="1600" dirty="0"/>
          </a:p>
        </p:txBody>
      </p:sp>
      <p:sp>
        <p:nvSpPr>
          <p:cNvPr id="81" name="Text 79"/>
          <p:cNvSpPr/>
          <p:nvPr/>
        </p:nvSpPr>
        <p:spPr>
          <a:xfrm>
            <a:off x="9258300" y="4971934"/>
            <a:ext cx="24384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Hair strengthening treatments to stimulate growth and reduce loss</a:t>
            </a:r>
            <a:endParaRPr lang="en-US" sz="1600" dirty="0"/>
          </a:p>
        </p:txBody>
      </p:sp>
      <p:sp>
        <p:nvSpPr>
          <p:cNvPr id="82" name="Shape 80"/>
          <p:cNvSpPr/>
          <p:nvPr/>
        </p:nvSpPr>
        <p:spPr>
          <a:xfrm>
            <a:off x="9258300" y="5581534"/>
            <a:ext cx="923925" cy="228600"/>
          </a:xfrm>
          <a:custGeom>
            <a:avLst/>
            <a:gdLst/>
            <a:ahLst/>
            <a:cxnLst/>
            <a:rect l="l" t="t" r="r" b="b"/>
            <a:pathLst>
              <a:path w="923925" h="228600">
                <a:moveTo>
                  <a:pt x="38101" y="0"/>
                </a:moveTo>
                <a:lnTo>
                  <a:pt x="885824" y="0"/>
                </a:lnTo>
                <a:cubicBezTo>
                  <a:pt x="906867" y="0"/>
                  <a:pt x="923925" y="17058"/>
                  <a:pt x="923925" y="38101"/>
                </a:cubicBezTo>
                <a:lnTo>
                  <a:pt x="923925" y="190499"/>
                </a:lnTo>
                <a:cubicBezTo>
                  <a:pt x="923925" y="211542"/>
                  <a:pt x="906867" y="228600"/>
                  <a:pt x="885824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83" name="Text 81"/>
          <p:cNvSpPr/>
          <p:nvPr/>
        </p:nvSpPr>
        <p:spPr>
          <a:xfrm>
            <a:off x="9258300" y="5581534"/>
            <a:ext cx="9810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Growth Serums</a:t>
            </a:r>
            <a:endParaRPr lang="en-US" sz="1600" dirty="0"/>
          </a:p>
        </p:txBody>
      </p:sp>
      <p:sp>
        <p:nvSpPr>
          <p:cNvPr id="84" name="Shape 82"/>
          <p:cNvSpPr/>
          <p:nvPr/>
        </p:nvSpPr>
        <p:spPr>
          <a:xfrm>
            <a:off x="10262354" y="5581534"/>
            <a:ext cx="838200" cy="228600"/>
          </a:xfrm>
          <a:custGeom>
            <a:avLst/>
            <a:gdLst/>
            <a:ahLst/>
            <a:cxnLst/>
            <a:rect l="l" t="t" r="r" b="b"/>
            <a:pathLst>
              <a:path w="838200" h="228600">
                <a:moveTo>
                  <a:pt x="38101" y="0"/>
                </a:moveTo>
                <a:lnTo>
                  <a:pt x="800099" y="0"/>
                </a:lnTo>
                <a:cubicBezTo>
                  <a:pt x="821142" y="0"/>
                  <a:pt x="838200" y="17058"/>
                  <a:pt x="838200" y="38101"/>
                </a:cubicBezTo>
                <a:lnTo>
                  <a:pt x="838200" y="190499"/>
                </a:lnTo>
                <a:cubicBezTo>
                  <a:pt x="838200" y="211542"/>
                  <a:pt x="821142" y="228600"/>
                  <a:pt x="800099" y="228600"/>
                </a:cubicBezTo>
                <a:lnTo>
                  <a:pt x="38101" y="228600"/>
                </a:lnTo>
                <a:cubicBezTo>
                  <a:pt x="17072" y="228600"/>
                  <a:pt x="0" y="211528"/>
                  <a:pt x="0" y="190499"/>
                </a:cubicBezTo>
                <a:lnTo>
                  <a:pt x="0" y="38101"/>
                </a:lnTo>
                <a:cubicBezTo>
                  <a:pt x="0" y="17072"/>
                  <a:pt x="17072" y="0"/>
                  <a:pt x="38101" y="0"/>
                </a:cubicBezTo>
                <a:close/>
              </a:path>
            </a:pathLst>
          </a:custGeom>
          <a:solidFill>
            <a:srgbClr val="B89A7A">
              <a:alpha val="10196"/>
            </a:srgbClr>
          </a:solidFill>
          <a:ln/>
        </p:spPr>
      </p:sp>
      <p:sp>
        <p:nvSpPr>
          <p:cNvPr id="85" name="Text 83"/>
          <p:cNvSpPr/>
          <p:nvPr/>
        </p:nvSpPr>
        <p:spPr>
          <a:xfrm>
            <a:off x="10262354" y="5581534"/>
            <a:ext cx="8953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dirty="0">
                <a:solidFill>
                  <a:srgbClr val="B89A7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Strengthening</a:t>
            </a:r>
            <a:endParaRPr lang="en-US" sz="1600" dirty="0"/>
          </a:p>
        </p:txBody>
      </p:sp>
      <p:sp>
        <p:nvSpPr>
          <p:cNvPr id="86" name="Shape 84"/>
          <p:cNvSpPr/>
          <p:nvPr/>
        </p:nvSpPr>
        <p:spPr>
          <a:xfrm>
            <a:off x="381000" y="6229113"/>
            <a:ext cx="11430000" cy="609600"/>
          </a:xfrm>
          <a:custGeom>
            <a:avLst/>
            <a:gdLst/>
            <a:ahLst/>
            <a:cxnLst/>
            <a:rect l="l" t="t" r="r" b="b"/>
            <a:pathLst>
              <a:path w="11430000" h="609600">
                <a:moveTo>
                  <a:pt x="114300" y="0"/>
                </a:moveTo>
                <a:lnTo>
                  <a:pt x="11315700" y="0"/>
                </a:lnTo>
                <a:cubicBezTo>
                  <a:pt x="11378784" y="0"/>
                  <a:pt x="11430000" y="51216"/>
                  <a:pt x="11430000" y="114300"/>
                </a:cubicBezTo>
                <a:lnTo>
                  <a:pt x="11430000" y="495300"/>
                </a:lnTo>
                <a:cubicBezTo>
                  <a:pt x="11430000" y="558384"/>
                  <a:pt x="11378784" y="609600"/>
                  <a:pt x="11315700" y="609600"/>
                </a:cubicBezTo>
                <a:lnTo>
                  <a:pt x="114300" y="609600"/>
                </a:lnTo>
                <a:cubicBezTo>
                  <a:pt x="51216" y="609600"/>
                  <a:pt x="0" y="558384"/>
                  <a:pt x="0" y="495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2C5A5A">
              <a:alpha val="5098"/>
            </a:srgbClr>
          </a:solidFill>
          <a:ln/>
        </p:spPr>
      </p:sp>
      <p:sp>
        <p:nvSpPr>
          <p:cNvPr id="87" name="Shape 85"/>
          <p:cNvSpPr/>
          <p:nvPr/>
        </p:nvSpPr>
        <p:spPr>
          <a:xfrm>
            <a:off x="643057" y="6419613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0025" y="114300"/>
                </a:moveTo>
                <a:cubicBezTo>
                  <a:pt x="200025" y="66987"/>
                  <a:pt x="161613" y="28575"/>
                  <a:pt x="114300" y="28575"/>
                </a:cubicBezTo>
                <a:cubicBezTo>
                  <a:pt x="66987" y="28575"/>
                  <a:pt x="28575" y="66987"/>
                  <a:pt x="28575" y="114300"/>
                </a:cubicBezTo>
                <a:cubicBezTo>
                  <a:pt x="28575" y="161613"/>
                  <a:pt x="66987" y="200025"/>
                  <a:pt x="114300" y="200025"/>
                </a:cubicBezTo>
                <a:cubicBezTo>
                  <a:pt x="161613" y="200025"/>
                  <a:pt x="200025" y="161613"/>
                  <a:pt x="200025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14300" y="150019"/>
                </a:moveTo>
                <a:cubicBezTo>
                  <a:pt x="134014" y="150019"/>
                  <a:pt x="150019" y="134014"/>
                  <a:pt x="150019" y="114300"/>
                </a:cubicBezTo>
                <a:cubicBezTo>
                  <a:pt x="150019" y="94586"/>
                  <a:pt x="134014" y="78581"/>
                  <a:pt x="114300" y="78581"/>
                </a:cubicBezTo>
                <a:cubicBezTo>
                  <a:pt x="94586" y="78581"/>
                  <a:pt x="78581" y="94586"/>
                  <a:pt x="78581" y="114300"/>
                </a:cubicBezTo>
                <a:cubicBezTo>
                  <a:pt x="78581" y="134014"/>
                  <a:pt x="94586" y="150019"/>
                  <a:pt x="114300" y="150019"/>
                </a:cubicBezTo>
                <a:close/>
                <a:moveTo>
                  <a:pt x="114300" y="50006"/>
                </a:moveTo>
                <a:cubicBezTo>
                  <a:pt x="149785" y="50006"/>
                  <a:pt x="178594" y="78815"/>
                  <a:pt x="178594" y="114300"/>
                </a:cubicBezTo>
                <a:cubicBezTo>
                  <a:pt x="178594" y="149785"/>
                  <a:pt x="149785" y="178594"/>
                  <a:pt x="114300" y="178594"/>
                </a:cubicBezTo>
                <a:cubicBezTo>
                  <a:pt x="78815" y="178594"/>
                  <a:pt x="50006" y="149785"/>
                  <a:pt x="50006" y="114300"/>
                </a:cubicBezTo>
                <a:cubicBezTo>
                  <a:pt x="50006" y="78815"/>
                  <a:pt x="78815" y="50006"/>
                  <a:pt x="114300" y="50006"/>
                </a:cubicBezTo>
                <a:close/>
                <a:moveTo>
                  <a:pt x="100013" y="114300"/>
                </a:moveTo>
                <a:cubicBezTo>
                  <a:pt x="100013" y="106415"/>
                  <a:pt x="106415" y="100013"/>
                  <a:pt x="114300" y="100013"/>
                </a:cubicBezTo>
                <a:cubicBezTo>
                  <a:pt x="122185" y="100013"/>
                  <a:pt x="128588" y="106415"/>
                  <a:pt x="128588" y="114300"/>
                </a:cubicBezTo>
                <a:cubicBezTo>
                  <a:pt x="128588" y="122185"/>
                  <a:pt x="122185" y="128588"/>
                  <a:pt x="114300" y="128588"/>
                </a:cubicBezTo>
                <a:cubicBezTo>
                  <a:pt x="106415" y="128588"/>
                  <a:pt x="100013" y="122185"/>
                  <a:pt x="100013" y="114300"/>
                </a:cubicBez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88" name="Text 86"/>
          <p:cNvSpPr/>
          <p:nvPr/>
        </p:nvSpPr>
        <p:spPr>
          <a:xfrm>
            <a:off x="1014532" y="6419613"/>
            <a:ext cx="54673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Personalized Approach: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AI diagnostic matches your concerns to targeted solutions</a:t>
            </a:r>
            <a:endParaRPr lang="en-US" sz="1600" dirty="0"/>
          </a:p>
        </p:txBody>
      </p:sp>
      <p:sp>
        <p:nvSpPr>
          <p:cNvPr id="89" name="Shape 87"/>
          <p:cNvSpPr/>
          <p:nvPr/>
        </p:nvSpPr>
        <p:spPr>
          <a:xfrm>
            <a:off x="6713101" y="6381513"/>
            <a:ext cx="9525" cy="304800"/>
          </a:xfrm>
          <a:custGeom>
            <a:avLst/>
            <a:gdLst/>
            <a:ahLst/>
            <a:cxnLst/>
            <a:rect l="l" t="t" r="r" b="b"/>
            <a:pathLst>
              <a:path w="9525" h="304800">
                <a:moveTo>
                  <a:pt x="0" y="0"/>
                </a:moveTo>
                <a:lnTo>
                  <a:pt x="9525" y="0"/>
                </a:lnTo>
                <a:lnTo>
                  <a:pt x="9525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solidFill>
            <a:srgbClr val="2C5A5A">
              <a:alpha val="20000"/>
            </a:srgbClr>
          </a:solidFill>
          <a:ln/>
        </p:spPr>
      </p:sp>
      <p:sp>
        <p:nvSpPr>
          <p:cNvPr id="90" name="Shape 88"/>
          <p:cNvSpPr/>
          <p:nvPr/>
        </p:nvSpPr>
        <p:spPr>
          <a:xfrm>
            <a:off x="7070289" y="6419613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00013" y="3572"/>
                </a:moveTo>
                <a:cubicBezTo>
                  <a:pt x="70442" y="3572"/>
                  <a:pt x="46434" y="27579"/>
                  <a:pt x="46434" y="57150"/>
                </a:cubicBezTo>
                <a:cubicBezTo>
                  <a:pt x="46434" y="86721"/>
                  <a:pt x="70442" y="110728"/>
                  <a:pt x="100012" y="110728"/>
                </a:cubicBezTo>
                <a:cubicBezTo>
                  <a:pt x="129583" y="110728"/>
                  <a:pt x="153591" y="86721"/>
                  <a:pt x="153591" y="57150"/>
                </a:cubicBezTo>
                <a:cubicBezTo>
                  <a:pt x="153591" y="27579"/>
                  <a:pt x="129583" y="3572"/>
                  <a:pt x="100013" y="3572"/>
                </a:cubicBezTo>
                <a:close/>
                <a:moveTo>
                  <a:pt x="126802" y="143232"/>
                </a:moveTo>
                <a:cubicBezTo>
                  <a:pt x="124391" y="143009"/>
                  <a:pt x="121890" y="142875"/>
                  <a:pt x="119390" y="142875"/>
                </a:cubicBezTo>
                <a:lnTo>
                  <a:pt x="80590" y="142875"/>
                </a:lnTo>
                <a:cubicBezTo>
                  <a:pt x="78090" y="142875"/>
                  <a:pt x="75634" y="143009"/>
                  <a:pt x="73179" y="143232"/>
                </a:cubicBezTo>
                <a:lnTo>
                  <a:pt x="73179" y="173370"/>
                </a:lnTo>
                <a:cubicBezTo>
                  <a:pt x="80546" y="176763"/>
                  <a:pt x="85680" y="184219"/>
                  <a:pt x="85680" y="192837"/>
                </a:cubicBezTo>
                <a:cubicBezTo>
                  <a:pt x="85680" y="204668"/>
                  <a:pt x="76081" y="214268"/>
                  <a:pt x="64249" y="214268"/>
                </a:cubicBezTo>
                <a:cubicBezTo>
                  <a:pt x="52417" y="214268"/>
                  <a:pt x="42818" y="204668"/>
                  <a:pt x="42818" y="192837"/>
                </a:cubicBezTo>
                <a:cubicBezTo>
                  <a:pt x="42818" y="184175"/>
                  <a:pt x="47952" y="176719"/>
                  <a:pt x="55319" y="173370"/>
                </a:cubicBezTo>
                <a:lnTo>
                  <a:pt x="55319" y="147295"/>
                </a:lnTo>
                <a:cubicBezTo>
                  <a:pt x="27236" y="157609"/>
                  <a:pt x="7144" y="184666"/>
                  <a:pt x="7144" y="216366"/>
                </a:cubicBezTo>
                <a:cubicBezTo>
                  <a:pt x="7144" y="223108"/>
                  <a:pt x="12636" y="228600"/>
                  <a:pt x="19377" y="228600"/>
                </a:cubicBezTo>
                <a:lnTo>
                  <a:pt x="180603" y="228600"/>
                </a:lnTo>
                <a:cubicBezTo>
                  <a:pt x="187345" y="228600"/>
                  <a:pt x="192837" y="223108"/>
                  <a:pt x="192837" y="216366"/>
                </a:cubicBezTo>
                <a:cubicBezTo>
                  <a:pt x="192837" y="184666"/>
                  <a:pt x="172745" y="157654"/>
                  <a:pt x="144616" y="147340"/>
                </a:cubicBezTo>
                <a:lnTo>
                  <a:pt x="144616" y="164038"/>
                </a:lnTo>
                <a:cubicBezTo>
                  <a:pt x="155019" y="167700"/>
                  <a:pt x="162476" y="177656"/>
                  <a:pt x="162476" y="189309"/>
                </a:cubicBezTo>
                <a:lnTo>
                  <a:pt x="162476" y="203597"/>
                </a:lnTo>
                <a:cubicBezTo>
                  <a:pt x="162476" y="208508"/>
                  <a:pt x="158457" y="212527"/>
                  <a:pt x="153546" y="212527"/>
                </a:cubicBezTo>
                <a:cubicBezTo>
                  <a:pt x="148635" y="212527"/>
                  <a:pt x="144616" y="208508"/>
                  <a:pt x="144616" y="203597"/>
                </a:cubicBezTo>
                <a:lnTo>
                  <a:pt x="144616" y="189309"/>
                </a:lnTo>
                <a:cubicBezTo>
                  <a:pt x="144616" y="184398"/>
                  <a:pt x="140598" y="180380"/>
                  <a:pt x="135687" y="180380"/>
                </a:cubicBezTo>
                <a:cubicBezTo>
                  <a:pt x="130775" y="180380"/>
                  <a:pt x="126757" y="184398"/>
                  <a:pt x="126757" y="189309"/>
                </a:cubicBezTo>
                <a:lnTo>
                  <a:pt x="126757" y="203597"/>
                </a:lnTo>
                <a:cubicBezTo>
                  <a:pt x="126757" y="208508"/>
                  <a:pt x="122739" y="212527"/>
                  <a:pt x="117827" y="212527"/>
                </a:cubicBezTo>
                <a:cubicBezTo>
                  <a:pt x="112916" y="212527"/>
                  <a:pt x="108898" y="208508"/>
                  <a:pt x="108898" y="203597"/>
                </a:cubicBezTo>
                <a:lnTo>
                  <a:pt x="108898" y="189309"/>
                </a:lnTo>
                <a:cubicBezTo>
                  <a:pt x="108898" y="177656"/>
                  <a:pt x="116354" y="167744"/>
                  <a:pt x="126757" y="164038"/>
                </a:cubicBezTo>
                <a:lnTo>
                  <a:pt x="126757" y="143232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91" name="Text 89"/>
          <p:cNvSpPr/>
          <p:nvPr/>
        </p:nvSpPr>
        <p:spPr>
          <a:xfrm>
            <a:off x="7427476" y="6419613"/>
            <a:ext cx="4229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2C5A5A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Expert Curation: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3D4043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All products pharmacist-approved for efficacy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7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lancome-usa.com/894a761438fdebc8946995fa4529a8e1448a43fa.jpg">    </p:cNvPr>
          <p:cNvPicPr>
            <a:picLocks noChangeAspect="1"/>
          </p:cNvPicPr>
          <p:nvPr/>
        </p:nvPicPr>
        <p:blipFill>
          <a:blip r:embed="rId1"/>
          <a:srcRect l="0" r="0" t="27512" b="27512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D8A05F">
                  <a:alpha val="95000"/>
                </a:srgbClr>
              </a:gs>
              <a:gs pos="50000">
                <a:srgbClr val="D8A05F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1000" y="1178482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57200" y="0"/>
                </a:lnTo>
                <a:cubicBezTo>
                  <a:pt x="709536" y="0"/>
                  <a:pt x="914400" y="204864"/>
                  <a:pt x="914400" y="457200"/>
                </a:cubicBezTo>
                <a:lnTo>
                  <a:pt x="914400" y="457200"/>
                </a:lnTo>
                <a:cubicBezTo>
                  <a:pt x="914400" y="709536"/>
                  <a:pt x="709536" y="914400"/>
                  <a:pt x="457200" y="914400"/>
                </a:cubicBezTo>
                <a:lnTo>
                  <a:pt x="457200" y="914400"/>
                </a:lnTo>
                <a:cubicBezTo>
                  <a:pt x="204864" y="914400"/>
                  <a:pt x="0" y="709536"/>
                  <a:pt x="0" y="457200"/>
                </a:cubicBezTo>
                <a:lnTo>
                  <a:pt x="0" y="457200"/>
                </a:lnTo>
                <a:cubicBezTo>
                  <a:pt x="0" y="204864"/>
                  <a:pt x="204864" y="0"/>
                  <a:pt x="457200" y="0"/>
                </a:cubicBezTo>
                <a:close/>
              </a:path>
            </a:pathLst>
          </a:custGeom>
          <a:solidFill>
            <a:srgbClr val="2C5A5A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Text 2"/>
          <p:cNvSpPr/>
          <p:nvPr/>
        </p:nvSpPr>
        <p:spPr>
          <a:xfrm>
            <a:off x="609600" y="1407082"/>
            <a:ext cx="685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03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1485900" y="1616632"/>
            <a:ext cx="1524000" cy="38100"/>
          </a:xfrm>
          <a:custGeom>
            <a:avLst/>
            <a:gdLst/>
            <a:ahLst/>
            <a:cxnLst/>
            <a:rect l="l" t="t" r="r" b="b"/>
            <a:pathLst>
              <a:path w="1524000" h="38100">
                <a:moveTo>
                  <a:pt x="0" y="0"/>
                </a:moveTo>
                <a:lnTo>
                  <a:pt x="1524000" y="0"/>
                </a:lnTo>
                <a:lnTo>
                  <a:pt x="1524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2397682"/>
            <a:ext cx="6743700" cy="13049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AI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5400" b="1" dirty="0">
                <a:solidFill>
                  <a:srgbClr val="F8F7F5"/>
                </a:solidFill>
                <a:latin typeface="Oranienbaum" pitchFamily="34" charset="0"/>
                <a:ea typeface="Oranienbaum" pitchFamily="34" charset="-122"/>
                <a:cs typeface="Oranienbaum" pitchFamily="34" charset="-120"/>
              </a:rPr>
              <a:t>Innovation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381000" y="4005500"/>
            <a:ext cx="1828800" cy="57150"/>
          </a:xfrm>
          <a:custGeom>
            <a:avLst/>
            <a:gdLst/>
            <a:ahLst/>
            <a:cxnLst/>
            <a:rect l="l" t="t" r="r" b="b"/>
            <a:pathLst>
              <a:path w="1828800" h="57150">
                <a:moveTo>
                  <a:pt x="0" y="0"/>
                </a:moveTo>
                <a:lnTo>
                  <a:pt x="1828800" y="0"/>
                </a:lnTo>
                <a:lnTo>
                  <a:pt x="1828800" y="57150"/>
                </a:lnTo>
                <a:lnTo>
                  <a:pt x="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2C5A5A"/>
          </a:solidFill>
          <a:ln/>
        </p:spPr>
      </p:sp>
      <p:sp>
        <p:nvSpPr>
          <p:cNvPr id="9" name="Text 6"/>
          <p:cNvSpPr/>
          <p:nvPr/>
        </p:nvSpPr>
        <p:spPr>
          <a:xfrm>
            <a:off x="381000" y="4367450"/>
            <a:ext cx="65436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F8F7F5">
                    <a:alpha val="90000"/>
                  </a:srgbClr>
                </a:solidFill>
                <a:latin typeface="Unna" pitchFamily="34" charset="0"/>
                <a:ea typeface="Unna" pitchFamily="34" charset="-122"/>
                <a:cs typeface="Unna" pitchFamily="34" charset="-120"/>
              </a:rPr>
              <a:t>Revolutionary skin analysis technology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381000" y="5060393"/>
            <a:ext cx="6496050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F8F7F5">
                    <a:alpha val="75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Clinical-grade precision powered by artificial intelligence, delivering personalized skincare in seconds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Mipara.ma - Morocco's First AI-Enhanced Online Parapharmacy</dc:title>
  <dc:subject>Mipara.ma - Morocco's First AI-Enhanced Online Parapharmacy</dc:subject>
  <dc:creator>Kimi</dc:creator>
  <cp:lastModifiedBy>Kimi</cp:lastModifiedBy>
  <cp:revision>1</cp:revision>
  <dcterms:created xsi:type="dcterms:W3CDTF">2026-02-08T01:45:43Z</dcterms:created>
  <dcterms:modified xsi:type="dcterms:W3CDTF">2026-02-08T01:45:43Z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{"Label":"Mipara.ma - Morocco's First AI-Enhanced Online Parapharmacy","ContentProducer":"001191110108MACG2KBH8F10000","ProduceID":"19c3ae1b-c492-80f4-8000-00005af93b59","ReservedCode1":"","ContentPropagator":"001191110108MACG2KBH8F20000","PropagateID":"19c3ae1b-c492-80f4-8000-00005af93b59","ReservedCode2":""}</vt:lpwstr>
  </property>
</Properties>
</file>